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12192000" cy="6858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594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F9B01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F9B01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67841" y="1816607"/>
            <a:ext cx="4947285" cy="43954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F9B01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80150" y="1816607"/>
            <a:ext cx="5005705" cy="439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7/28/2020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F9B01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7/28/2020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7/28/2020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057654" y="-89679"/>
            <a:ext cx="8076691" cy="13785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rgbClr val="F9B01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60057" y="1426463"/>
            <a:ext cx="7078345" cy="45243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26" Type="http://schemas.openxmlformats.org/officeDocument/2006/relationships/image" Target="../media/image28.png"/><Relationship Id="rId3" Type="http://schemas.openxmlformats.org/officeDocument/2006/relationships/image" Target="../media/image5.png"/><Relationship Id="rId21" Type="http://schemas.openxmlformats.org/officeDocument/2006/relationships/image" Target="../media/image2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5" Type="http://schemas.openxmlformats.org/officeDocument/2006/relationships/image" Target="../media/image27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29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26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28" Type="http://schemas.openxmlformats.org/officeDocument/2006/relationships/image" Target="../media/image30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31" Type="http://schemas.openxmlformats.org/officeDocument/2006/relationships/image" Target="../media/image33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4.png"/><Relationship Id="rId27" Type="http://schemas.openxmlformats.org/officeDocument/2006/relationships/image" Target="../media/image29.png"/><Relationship Id="rId30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837444"/>
            <a:ext cx="12192000" cy="1684020"/>
          </a:xfrm>
          <a:custGeom>
            <a:avLst/>
            <a:gdLst/>
            <a:ahLst/>
            <a:cxnLst/>
            <a:rect l="l" t="t" r="r" b="b"/>
            <a:pathLst>
              <a:path w="12192000" h="1684020">
                <a:moveTo>
                  <a:pt x="12192000" y="0"/>
                </a:moveTo>
                <a:lnTo>
                  <a:pt x="0" y="0"/>
                </a:lnTo>
                <a:lnTo>
                  <a:pt x="0" y="152400"/>
                </a:lnTo>
                <a:lnTo>
                  <a:pt x="0" y="1531607"/>
                </a:lnTo>
                <a:lnTo>
                  <a:pt x="0" y="1684007"/>
                </a:lnTo>
                <a:lnTo>
                  <a:pt x="12192000" y="1684007"/>
                </a:lnTo>
                <a:lnTo>
                  <a:pt x="12192000" y="1531607"/>
                </a:lnTo>
                <a:lnTo>
                  <a:pt x="12192000" y="1524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9B017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377565" y="4189221"/>
            <a:ext cx="5436235" cy="1318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ro-RO" sz="2800" spc="-5" dirty="0">
                <a:latin typeface="Arial"/>
                <a:cs typeface="Arial"/>
              </a:rPr>
              <a:t>PLAN DE AFACERE 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ro-RO" sz="2800" spc="-5" dirty="0">
                <a:latin typeface="Arial"/>
                <a:cs typeface="Arial"/>
              </a:rPr>
              <a:t>ARJOCA VLAD-MIHAI</a:t>
            </a:r>
            <a:endParaRPr sz="2800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45"/>
              </a:spcBef>
            </a:pPr>
            <a:r>
              <a:rPr sz="2800" dirty="0">
                <a:latin typeface="Arial"/>
                <a:cs typeface="Arial"/>
              </a:rPr>
              <a:t>Barbershop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438650" y="25400"/>
            <a:ext cx="3315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30" dirty="0">
                <a:solidFill>
                  <a:srgbClr val="5D7373"/>
                </a:solidFill>
                <a:latin typeface="Times New Roman"/>
                <a:cs typeface="Times New Roman"/>
              </a:rPr>
              <a:t>UNIVERSITATEA </a:t>
            </a:r>
            <a:r>
              <a:rPr sz="1800" spc="-5" dirty="0">
                <a:solidFill>
                  <a:srgbClr val="5D7373"/>
                </a:solidFill>
                <a:latin typeface="Times New Roman"/>
                <a:cs typeface="Times New Roman"/>
              </a:rPr>
              <a:t>DIN</a:t>
            </a:r>
            <a:r>
              <a:rPr sz="1800" spc="-100" dirty="0">
                <a:solidFill>
                  <a:srgbClr val="5D7373"/>
                </a:solidFill>
                <a:latin typeface="Times New Roman"/>
                <a:cs typeface="Times New Roman"/>
              </a:rPr>
              <a:t> </a:t>
            </a:r>
            <a:r>
              <a:rPr sz="1800" spc="-40" dirty="0">
                <a:solidFill>
                  <a:srgbClr val="5D7373"/>
                </a:solidFill>
                <a:latin typeface="Times New Roman"/>
                <a:cs typeface="Times New Roman"/>
              </a:rPr>
              <a:t>CRAIOVA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057654" y="-89679"/>
            <a:ext cx="8076691" cy="682718"/>
          </a:xfrm>
          <a:prstGeom prst="rect">
            <a:avLst/>
          </a:prstGeom>
        </p:spPr>
        <p:txBody>
          <a:bodyPr vert="horz" wrap="square" lIns="0" tIns="40179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00"/>
              </a:spcBef>
            </a:pPr>
            <a:r>
              <a:rPr sz="1800" spc="-70" dirty="0">
                <a:solidFill>
                  <a:srgbClr val="5D7373"/>
                </a:solidFill>
                <a:latin typeface="Times New Roman"/>
                <a:cs typeface="Times New Roman"/>
              </a:rPr>
              <a:t>FACULTATEA </a:t>
            </a:r>
            <a:r>
              <a:rPr sz="1800" spc="-5" dirty="0">
                <a:solidFill>
                  <a:srgbClr val="5D7373"/>
                </a:solidFill>
                <a:latin typeface="Times New Roman"/>
                <a:cs typeface="Times New Roman"/>
              </a:rPr>
              <a:t>DE </a:t>
            </a:r>
            <a:r>
              <a:rPr lang="ro-RO" sz="1800" spc="-5" dirty="0">
                <a:solidFill>
                  <a:srgbClr val="5D7373"/>
                </a:solidFill>
                <a:latin typeface="Times New Roman"/>
                <a:cs typeface="Times New Roman"/>
              </a:rPr>
              <a:t>DREPT</a:t>
            </a:r>
            <a:endParaRPr sz="18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38680" y="1920621"/>
            <a:ext cx="16078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-Prezentare</a:t>
            </a:r>
            <a:r>
              <a:rPr sz="1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produsului;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-Analiza</a:t>
            </a:r>
            <a:r>
              <a:rPr sz="12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pietei;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123594" y="1208989"/>
            <a:ext cx="360680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600" b="1" baseline="-1262" dirty="0">
                <a:latin typeface="Arial"/>
                <a:cs typeface="Arial"/>
              </a:rPr>
              <a:t>1 </a:t>
            </a:r>
            <a:r>
              <a:rPr sz="2700" b="1" spc="-5" dirty="0">
                <a:latin typeface="Arial"/>
                <a:cs typeface="Arial"/>
              </a:rPr>
              <a:t>Descrierea</a:t>
            </a:r>
            <a:r>
              <a:rPr sz="2700" b="1" spc="490" dirty="0">
                <a:latin typeface="Arial"/>
                <a:cs typeface="Arial"/>
              </a:rPr>
              <a:t> </a:t>
            </a:r>
            <a:r>
              <a:rPr sz="2700" b="1" spc="-5" dirty="0">
                <a:latin typeface="Arial"/>
                <a:cs typeface="Arial"/>
              </a:rPr>
              <a:t>afacerii</a:t>
            </a:r>
            <a:endParaRPr sz="27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36522" y="2384552"/>
            <a:ext cx="595122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700" b="1" spc="-5" dirty="0">
                <a:solidFill>
                  <a:srgbClr val="F9B017"/>
                </a:solidFill>
                <a:latin typeface="Arial"/>
                <a:cs typeface="Arial"/>
              </a:rPr>
              <a:t>Nevoile </a:t>
            </a:r>
            <a:r>
              <a:rPr sz="2700" b="1" dirty="0">
                <a:solidFill>
                  <a:srgbClr val="F9B017"/>
                </a:solidFill>
                <a:latin typeface="Arial"/>
                <a:cs typeface="Arial"/>
              </a:rPr>
              <a:t>de finantare </a:t>
            </a:r>
            <a:r>
              <a:rPr sz="2700" b="1" spc="-5" dirty="0">
                <a:solidFill>
                  <a:srgbClr val="F9B017"/>
                </a:solidFill>
                <a:latin typeface="Arial"/>
                <a:cs typeface="Arial"/>
              </a:rPr>
              <a:t>si </a:t>
            </a:r>
            <a:r>
              <a:rPr sz="2700" b="1" dirty="0">
                <a:solidFill>
                  <a:srgbClr val="F9B017"/>
                </a:solidFill>
                <a:latin typeface="Arial"/>
                <a:cs typeface="Arial"/>
              </a:rPr>
              <a:t>de</a:t>
            </a:r>
            <a:r>
              <a:rPr sz="2700" b="1" spc="-7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2700" b="1" dirty="0">
                <a:solidFill>
                  <a:srgbClr val="F9B017"/>
                </a:solidFill>
                <a:latin typeface="Arial"/>
                <a:cs typeface="Arial"/>
              </a:rPr>
              <a:t>dezvoltare</a:t>
            </a:r>
            <a:endParaRPr sz="27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07770" y="2222703"/>
            <a:ext cx="33655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1" dirty="0">
                <a:solidFill>
                  <a:srgbClr val="F9B017"/>
                </a:solidFill>
                <a:latin typeface="Arial"/>
                <a:cs typeface="Arial"/>
              </a:rPr>
              <a:t>2</a:t>
            </a:r>
            <a:endParaRPr sz="4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99210" y="2928873"/>
            <a:ext cx="3816985" cy="17487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04850" indent="-172720">
              <a:lnSpc>
                <a:spcPct val="100000"/>
              </a:lnSpc>
              <a:spcBef>
                <a:spcPts val="100"/>
              </a:spcBef>
              <a:buChar char="-"/>
              <a:tabLst>
                <a:tab pos="705485" algn="l"/>
              </a:tabLst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Resurse</a:t>
            </a:r>
            <a:r>
              <a:rPr sz="1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financiare;</a:t>
            </a:r>
            <a:endParaRPr sz="1200">
              <a:latin typeface="Arial"/>
              <a:cs typeface="Arial"/>
            </a:endParaRPr>
          </a:p>
          <a:p>
            <a:pPr marL="704850" indent="-172720">
              <a:lnSpc>
                <a:spcPct val="100000"/>
              </a:lnSpc>
              <a:buChar char="-"/>
              <a:tabLst>
                <a:tab pos="705485" algn="l"/>
              </a:tabLst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Construirea/inchirierea</a:t>
            </a:r>
            <a:r>
              <a:rPr sz="1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spatial;</a:t>
            </a:r>
            <a:endParaRPr sz="1200">
              <a:latin typeface="Arial"/>
              <a:cs typeface="Arial"/>
            </a:endParaRPr>
          </a:p>
          <a:p>
            <a:pPr marL="704850" indent="-172720">
              <a:lnSpc>
                <a:spcPct val="100000"/>
              </a:lnSpc>
              <a:buChar char="-"/>
              <a:tabLst>
                <a:tab pos="705485" algn="l"/>
              </a:tabLst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Materii prime+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utilaje,</a:t>
            </a:r>
            <a:r>
              <a:rPr sz="1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echipamente;</a:t>
            </a:r>
            <a:endParaRPr sz="1200">
              <a:latin typeface="Arial"/>
              <a:cs typeface="Arial"/>
            </a:endParaRPr>
          </a:p>
          <a:p>
            <a:pPr marL="704850" indent="-172720">
              <a:lnSpc>
                <a:spcPts val="1270"/>
              </a:lnSpc>
              <a:buChar char="-"/>
              <a:tabLst>
                <a:tab pos="705485" algn="l"/>
              </a:tabLst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Gasirea potentialilor</a:t>
            </a:r>
            <a:r>
              <a:rPr sz="12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clienti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5105"/>
              </a:lnSpc>
            </a:pPr>
            <a:r>
              <a:rPr sz="6600" b="1" baseline="-1262" dirty="0">
                <a:solidFill>
                  <a:srgbClr val="F9B017"/>
                </a:solidFill>
                <a:latin typeface="Arial"/>
                <a:cs typeface="Arial"/>
              </a:rPr>
              <a:t>3 </a:t>
            </a:r>
            <a:r>
              <a:rPr sz="2700" b="1" spc="-5" dirty="0">
                <a:solidFill>
                  <a:srgbClr val="F9B017"/>
                </a:solidFill>
                <a:latin typeface="Arial"/>
                <a:cs typeface="Arial"/>
              </a:rPr>
              <a:t>Planul </a:t>
            </a:r>
            <a:r>
              <a:rPr sz="2700" b="1" dirty="0">
                <a:solidFill>
                  <a:srgbClr val="F9B017"/>
                </a:solidFill>
                <a:latin typeface="Arial"/>
                <a:cs typeface="Arial"/>
              </a:rPr>
              <a:t>de</a:t>
            </a:r>
            <a:r>
              <a:rPr sz="2700" b="1" spc="450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2700" b="1" dirty="0">
                <a:solidFill>
                  <a:srgbClr val="F9B017"/>
                </a:solidFill>
                <a:latin typeface="Arial"/>
                <a:cs typeface="Arial"/>
              </a:rPr>
              <a:t>marketing</a:t>
            </a:r>
            <a:endParaRPr sz="2700">
              <a:latin typeface="Arial"/>
              <a:cs typeface="Arial"/>
            </a:endParaRPr>
          </a:p>
          <a:p>
            <a:pPr marL="569595" marR="2407920">
              <a:lnSpc>
                <a:spcPts val="1440"/>
              </a:lnSpc>
              <a:spcBef>
                <a:spcPts val="4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-Piata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tinta;  P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ro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area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14042" y="5276215"/>
            <a:ext cx="21056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-Organizarea</a:t>
            </a:r>
            <a:r>
              <a:rPr sz="12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departamentelor;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14042" y="5459069"/>
            <a:ext cx="23514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-Managementul resurselor</a:t>
            </a:r>
            <a:r>
              <a:rPr sz="1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umane;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99210" y="4661357"/>
            <a:ext cx="398399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600" b="1" baseline="-1262" dirty="0">
                <a:solidFill>
                  <a:srgbClr val="F9B017"/>
                </a:solidFill>
                <a:latin typeface="Arial"/>
                <a:cs typeface="Arial"/>
              </a:rPr>
              <a:t>4 </a:t>
            </a:r>
            <a:r>
              <a:rPr sz="2700" b="1" dirty="0">
                <a:solidFill>
                  <a:srgbClr val="F9B017"/>
                </a:solidFill>
                <a:latin typeface="Arial"/>
                <a:cs typeface="Arial"/>
              </a:rPr>
              <a:t>Plan de</a:t>
            </a:r>
            <a:r>
              <a:rPr sz="2700" b="1" spc="434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2700" b="1" spc="-5" dirty="0">
                <a:solidFill>
                  <a:srgbClr val="F9B017"/>
                </a:solidFill>
                <a:latin typeface="Arial"/>
                <a:cs typeface="Arial"/>
              </a:rPr>
              <a:t>management</a:t>
            </a:r>
            <a:endParaRPr sz="27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985886" y="4911344"/>
            <a:ext cx="3564254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585" dirty="0">
                <a:solidFill>
                  <a:srgbClr val="FFFFFF"/>
                </a:solidFill>
                <a:latin typeface="Arial"/>
                <a:cs typeface="Arial"/>
              </a:rPr>
              <a:t>CU</a:t>
            </a:r>
            <a:r>
              <a:rPr sz="5400" spc="59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5400" spc="58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5400" spc="59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5400" spc="58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5400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endParaRPr sz="5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99210" y="5481015"/>
            <a:ext cx="2804795" cy="10458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5215"/>
              </a:lnSpc>
              <a:spcBef>
                <a:spcPts val="100"/>
              </a:spcBef>
            </a:pPr>
            <a:r>
              <a:rPr sz="6600" b="1" baseline="-1262" dirty="0">
                <a:solidFill>
                  <a:srgbClr val="F9B017"/>
                </a:solidFill>
                <a:latin typeface="Arial"/>
                <a:cs typeface="Arial"/>
              </a:rPr>
              <a:t>5 </a:t>
            </a:r>
            <a:r>
              <a:rPr sz="2700" b="1" dirty="0">
                <a:solidFill>
                  <a:srgbClr val="F9B017"/>
                </a:solidFill>
                <a:latin typeface="Arial"/>
                <a:cs typeface="Arial"/>
              </a:rPr>
              <a:t>Plan</a:t>
            </a:r>
            <a:r>
              <a:rPr sz="2700" b="1" spc="40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2700" b="1" dirty="0">
                <a:solidFill>
                  <a:srgbClr val="F9B017"/>
                </a:solidFill>
                <a:latin typeface="Arial"/>
                <a:cs typeface="Arial"/>
              </a:rPr>
              <a:t>financiar</a:t>
            </a:r>
            <a:endParaRPr sz="2700">
              <a:latin typeface="Arial"/>
              <a:cs typeface="Arial"/>
            </a:endParaRPr>
          </a:p>
          <a:p>
            <a:pPr marL="527050">
              <a:lnSpc>
                <a:spcPts val="1375"/>
              </a:lnSpc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-Salariile</a:t>
            </a:r>
            <a:r>
              <a:rPr sz="1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angajatilor;</a:t>
            </a:r>
            <a:endParaRPr sz="1200">
              <a:latin typeface="Arial"/>
              <a:cs typeface="Arial"/>
            </a:endParaRPr>
          </a:p>
          <a:p>
            <a:pPr marL="527050">
              <a:lnSpc>
                <a:spcPct val="100000"/>
              </a:lnSpc>
            </a:pP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-Venituri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12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costuri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66033" y="108364"/>
            <a:ext cx="6003925" cy="1257935"/>
          </a:xfrm>
          <a:prstGeom prst="rect">
            <a:avLst/>
          </a:prstGeom>
        </p:spPr>
        <p:txBody>
          <a:bodyPr vert="horz" wrap="square" lIns="0" tIns="1727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60"/>
              </a:spcBef>
            </a:pPr>
            <a:r>
              <a:rPr sz="4000" spc="-5" dirty="0"/>
              <a:t>I.DESCRIEREA</a:t>
            </a:r>
            <a:r>
              <a:rPr sz="4000" spc="-490" dirty="0"/>
              <a:t> </a:t>
            </a:r>
            <a:r>
              <a:rPr sz="4000" spc="-35" dirty="0"/>
              <a:t>AFACERII</a:t>
            </a:r>
            <a:endParaRPr sz="4000"/>
          </a:p>
          <a:p>
            <a:pPr marL="2540" algn="ctr">
              <a:lnSpc>
                <a:spcPct val="100000"/>
              </a:lnSpc>
              <a:spcBef>
                <a:spcPts val="760"/>
              </a:spcBef>
            </a:pPr>
            <a:r>
              <a:rPr sz="2400" spc="-25" dirty="0">
                <a:solidFill>
                  <a:srgbClr val="FFFFFF"/>
                </a:solidFill>
              </a:rPr>
              <a:t>PREZENTAREA</a:t>
            </a:r>
            <a:r>
              <a:rPr sz="2400" spc="-110" dirty="0">
                <a:solidFill>
                  <a:srgbClr val="FFFFFF"/>
                </a:solidFill>
              </a:rPr>
              <a:t> </a:t>
            </a:r>
            <a:r>
              <a:rPr sz="2400" spc="-5" dirty="0">
                <a:solidFill>
                  <a:srgbClr val="FFFFFF"/>
                </a:solidFill>
              </a:rPr>
              <a:t>PRODUSULUI</a:t>
            </a:r>
            <a:endParaRPr sz="2400"/>
          </a:p>
        </p:txBody>
      </p:sp>
      <p:sp>
        <p:nvSpPr>
          <p:cNvPr id="4" name="object 4"/>
          <p:cNvSpPr/>
          <p:nvPr/>
        </p:nvSpPr>
        <p:spPr>
          <a:xfrm>
            <a:off x="3567684" y="2213355"/>
            <a:ext cx="3773804" cy="3225800"/>
          </a:xfrm>
          <a:custGeom>
            <a:avLst/>
            <a:gdLst/>
            <a:ahLst/>
            <a:cxnLst/>
            <a:rect l="l" t="t" r="r" b="b"/>
            <a:pathLst>
              <a:path w="3773804" h="3225800">
                <a:moveTo>
                  <a:pt x="2142734" y="3213100"/>
                </a:moveTo>
                <a:lnTo>
                  <a:pt x="1630689" y="3213100"/>
                </a:lnTo>
                <a:lnTo>
                  <a:pt x="1681128" y="3225800"/>
                </a:lnTo>
                <a:lnTo>
                  <a:pt x="2092295" y="3225800"/>
                </a:lnTo>
                <a:lnTo>
                  <a:pt x="2142734" y="3213100"/>
                </a:lnTo>
                <a:close/>
              </a:path>
              <a:path w="3773804" h="3225800">
                <a:moveTo>
                  <a:pt x="2242337" y="3200400"/>
                </a:moveTo>
                <a:lnTo>
                  <a:pt x="1531086" y="3200400"/>
                </a:lnTo>
                <a:lnTo>
                  <a:pt x="1580669" y="3213100"/>
                </a:lnTo>
                <a:lnTo>
                  <a:pt x="2192754" y="3213100"/>
                </a:lnTo>
                <a:lnTo>
                  <a:pt x="2242337" y="3200400"/>
                </a:lnTo>
                <a:close/>
              </a:path>
              <a:path w="3773804" h="3225800">
                <a:moveTo>
                  <a:pt x="2242337" y="25400"/>
                </a:moveTo>
                <a:lnTo>
                  <a:pt x="1531086" y="25400"/>
                </a:lnTo>
                <a:lnTo>
                  <a:pt x="1433302" y="50800"/>
                </a:lnTo>
                <a:lnTo>
                  <a:pt x="1152304" y="127000"/>
                </a:lnTo>
                <a:lnTo>
                  <a:pt x="1107462" y="152400"/>
                </a:lnTo>
                <a:lnTo>
                  <a:pt x="1019644" y="177800"/>
                </a:lnTo>
                <a:lnTo>
                  <a:pt x="934437" y="228600"/>
                </a:lnTo>
                <a:lnTo>
                  <a:pt x="892858" y="241300"/>
                </a:lnTo>
                <a:lnTo>
                  <a:pt x="851984" y="266700"/>
                </a:lnTo>
                <a:lnTo>
                  <a:pt x="811836" y="292100"/>
                </a:lnTo>
                <a:lnTo>
                  <a:pt x="772430" y="317500"/>
                </a:lnTo>
                <a:lnTo>
                  <a:pt x="733784" y="342900"/>
                </a:lnTo>
                <a:lnTo>
                  <a:pt x="695917" y="368300"/>
                </a:lnTo>
                <a:lnTo>
                  <a:pt x="658846" y="393700"/>
                </a:lnTo>
                <a:lnTo>
                  <a:pt x="622590" y="419100"/>
                </a:lnTo>
                <a:lnTo>
                  <a:pt x="587166" y="444500"/>
                </a:lnTo>
                <a:lnTo>
                  <a:pt x="552592" y="469900"/>
                </a:lnTo>
                <a:lnTo>
                  <a:pt x="518887" y="508000"/>
                </a:lnTo>
                <a:lnTo>
                  <a:pt x="486068" y="533400"/>
                </a:lnTo>
                <a:lnTo>
                  <a:pt x="454154" y="571500"/>
                </a:lnTo>
                <a:lnTo>
                  <a:pt x="423162" y="596900"/>
                </a:lnTo>
                <a:lnTo>
                  <a:pt x="393110" y="635000"/>
                </a:lnTo>
                <a:lnTo>
                  <a:pt x="364016" y="660400"/>
                </a:lnTo>
                <a:lnTo>
                  <a:pt x="335899" y="698500"/>
                </a:lnTo>
                <a:lnTo>
                  <a:pt x="308775" y="736600"/>
                </a:lnTo>
                <a:lnTo>
                  <a:pt x="282664" y="762000"/>
                </a:lnTo>
                <a:lnTo>
                  <a:pt x="257584" y="800100"/>
                </a:lnTo>
                <a:lnTo>
                  <a:pt x="233551" y="838200"/>
                </a:lnTo>
                <a:lnTo>
                  <a:pt x="210585" y="876300"/>
                </a:lnTo>
                <a:lnTo>
                  <a:pt x="188702" y="914400"/>
                </a:lnTo>
                <a:lnTo>
                  <a:pt x="167922" y="952500"/>
                </a:lnTo>
                <a:lnTo>
                  <a:pt x="148262" y="990600"/>
                </a:lnTo>
                <a:lnTo>
                  <a:pt x="129740" y="1028700"/>
                </a:lnTo>
                <a:lnTo>
                  <a:pt x="112374" y="1066800"/>
                </a:lnTo>
                <a:lnTo>
                  <a:pt x="96182" y="1104900"/>
                </a:lnTo>
                <a:lnTo>
                  <a:pt x="81182" y="1143000"/>
                </a:lnTo>
                <a:lnTo>
                  <a:pt x="67392" y="1193800"/>
                </a:lnTo>
                <a:lnTo>
                  <a:pt x="54830" y="1231900"/>
                </a:lnTo>
                <a:lnTo>
                  <a:pt x="43515" y="1270000"/>
                </a:lnTo>
                <a:lnTo>
                  <a:pt x="33463" y="1308100"/>
                </a:lnTo>
                <a:lnTo>
                  <a:pt x="24692" y="1358900"/>
                </a:lnTo>
                <a:lnTo>
                  <a:pt x="17222" y="1397000"/>
                </a:lnTo>
                <a:lnTo>
                  <a:pt x="11070" y="1447800"/>
                </a:lnTo>
                <a:lnTo>
                  <a:pt x="6254" y="1485900"/>
                </a:lnTo>
                <a:lnTo>
                  <a:pt x="2791" y="1524000"/>
                </a:lnTo>
                <a:lnTo>
                  <a:pt x="700" y="1574800"/>
                </a:lnTo>
                <a:lnTo>
                  <a:pt x="0" y="1612900"/>
                </a:lnTo>
                <a:lnTo>
                  <a:pt x="700" y="1663700"/>
                </a:lnTo>
                <a:lnTo>
                  <a:pt x="2791" y="1701800"/>
                </a:lnTo>
                <a:lnTo>
                  <a:pt x="6254" y="1752600"/>
                </a:lnTo>
                <a:lnTo>
                  <a:pt x="11070" y="1790700"/>
                </a:lnTo>
                <a:lnTo>
                  <a:pt x="17222" y="1841500"/>
                </a:lnTo>
                <a:lnTo>
                  <a:pt x="24692" y="1879600"/>
                </a:lnTo>
                <a:lnTo>
                  <a:pt x="33463" y="1917700"/>
                </a:lnTo>
                <a:lnTo>
                  <a:pt x="43515" y="1968500"/>
                </a:lnTo>
                <a:lnTo>
                  <a:pt x="54830" y="2006600"/>
                </a:lnTo>
                <a:lnTo>
                  <a:pt x="67392" y="2044700"/>
                </a:lnTo>
                <a:lnTo>
                  <a:pt x="81182" y="2082800"/>
                </a:lnTo>
                <a:lnTo>
                  <a:pt x="96182" y="2133600"/>
                </a:lnTo>
                <a:lnTo>
                  <a:pt x="112374" y="2171700"/>
                </a:lnTo>
                <a:lnTo>
                  <a:pt x="129740" y="2209800"/>
                </a:lnTo>
                <a:lnTo>
                  <a:pt x="148262" y="2247900"/>
                </a:lnTo>
                <a:lnTo>
                  <a:pt x="167922" y="2286000"/>
                </a:lnTo>
                <a:lnTo>
                  <a:pt x="188702" y="2324100"/>
                </a:lnTo>
                <a:lnTo>
                  <a:pt x="210585" y="2362200"/>
                </a:lnTo>
                <a:lnTo>
                  <a:pt x="233551" y="2400300"/>
                </a:lnTo>
                <a:lnTo>
                  <a:pt x="257584" y="2438400"/>
                </a:lnTo>
                <a:lnTo>
                  <a:pt x="282664" y="2463800"/>
                </a:lnTo>
                <a:lnTo>
                  <a:pt x="308775" y="2501900"/>
                </a:lnTo>
                <a:lnTo>
                  <a:pt x="335899" y="2540000"/>
                </a:lnTo>
                <a:lnTo>
                  <a:pt x="364016" y="2565400"/>
                </a:lnTo>
                <a:lnTo>
                  <a:pt x="393110" y="2603500"/>
                </a:lnTo>
                <a:lnTo>
                  <a:pt x="423162" y="2641600"/>
                </a:lnTo>
                <a:lnTo>
                  <a:pt x="454154" y="2667000"/>
                </a:lnTo>
                <a:lnTo>
                  <a:pt x="486068" y="2705100"/>
                </a:lnTo>
                <a:lnTo>
                  <a:pt x="518887" y="2730500"/>
                </a:lnTo>
                <a:lnTo>
                  <a:pt x="552592" y="2755900"/>
                </a:lnTo>
                <a:lnTo>
                  <a:pt x="587166" y="2794000"/>
                </a:lnTo>
                <a:lnTo>
                  <a:pt x="622590" y="2819400"/>
                </a:lnTo>
                <a:lnTo>
                  <a:pt x="658846" y="2844800"/>
                </a:lnTo>
                <a:lnTo>
                  <a:pt x="695917" y="2870200"/>
                </a:lnTo>
                <a:lnTo>
                  <a:pt x="733784" y="2895600"/>
                </a:lnTo>
                <a:lnTo>
                  <a:pt x="772430" y="2921000"/>
                </a:lnTo>
                <a:lnTo>
                  <a:pt x="811836" y="2946400"/>
                </a:lnTo>
                <a:lnTo>
                  <a:pt x="851984" y="2971800"/>
                </a:lnTo>
                <a:lnTo>
                  <a:pt x="892858" y="2984500"/>
                </a:lnTo>
                <a:lnTo>
                  <a:pt x="976705" y="3035300"/>
                </a:lnTo>
                <a:lnTo>
                  <a:pt x="1019644" y="3048000"/>
                </a:lnTo>
                <a:lnTo>
                  <a:pt x="1063236" y="3073400"/>
                </a:lnTo>
                <a:lnTo>
                  <a:pt x="1107462" y="3086100"/>
                </a:lnTo>
                <a:lnTo>
                  <a:pt x="1152304" y="3111500"/>
                </a:lnTo>
                <a:lnTo>
                  <a:pt x="1197745" y="3124200"/>
                </a:lnTo>
                <a:lnTo>
                  <a:pt x="1481958" y="3200400"/>
                </a:lnTo>
                <a:lnTo>
                  <a:pt x="2291465" y="3200400"/>
                </a:lnTo>
                <a:lnTo>
                  <a:pt x="2575678" y="3124200"/>
                </a:lnTo>
                <a:lnTo>
                  <a:pt x="2621119" y="3111500"/>
                </a:lnTo>
                <a:lnTo>
                  <a:pt x="2643540" y="3098800"/>
                </a:lnTo>
                <a:lnTo>
                  <a:pt x="1729902" y="3098800"/>
                </a:lnTo>
                <a:lnTo>
                  <a:pt x="1678460" y="3086100"/>
                </a:lnTo>
                <a:lnTo>
                  <a:pt x="1627470" y="3086100"/>
                </a:lnTo>
                <a:lnTo>
                  <a:pt x="1576952" y="3073400"/>
                </a:lnTo>
                <a:lnTo>
                  <a:pt x="1526927" y="3073400"/>
                </a:lnTo>
                <a:lnTo>
                  <a:pt x="1284977" y="3009900"/>
                </a:lnTo>
                <a:lnTo>
                  <a:pt x="1192415" y="2984500"/>
                </a:lnTo>
                <a:lnTo>
                  <a:pt x="1147124" y="2959100"/>
                </a:lnTo>
                <a:lnTo>
                  <a:pt x="1102524" y="2946400"/>
                </a:lnTo>
                <a:lnTo>
                  <a:pt x="1058634" y="2921000"/>
                </a:lnTo>
                <a:lnTo>
                  <a:pt x="1015477" y="2908300"/>
                </a:lnTo>
                <a:lnTo>
                  <a:pt x="973075" y="2882900"/>
                </a:lnTo>
                <a:lnTo>
                  <a:pt x="931449" y="2857500"/>
                </a:lnTo>
                <a:lnTo>
                  <a:pt x="890621" y="2832100"/>
                </a:lnTo>
                <a:lnTo>
                  <a:pt x="850613" y="2819400"/>
                </a:lnTo>
                <a:lnTo>
                  <a:pt x="811446" y="2794000"/>
                </a:lnTo>
                <a:lnTo>
                  <a:pt x="773143" y="2768600"/>
                </a:lnTo>
                <a:lnTo>
                  <a:pt x="735724" y="2730500"/>
                </a:lnTo>
                <a:lnTo>
                  <a:pt x="699212" y="2705100"/>
                </a:lnTo>
                <a:lnTo>
                  <a:pt x="663628" y="2679700"/>
                </a:lnTo>
                <a:lnTo>
                  <a:pt x="628995" y="2654300"/>
                </a:lnTo>
                <a:lnTo>
                  <a:pt x="595333" y="2616200"/>
                </a:lnTo>
                <a:lnTo>
                  <a:pt x="562664" y="2590800"/>
                </a:lnTo>
                <a:lnTo>
                  <a:pt x="531011" y="2552700"/>
                </a:lnTo>
                <a:lnTo>
                  <a:pt x="500394" y="2527300"/>
                </a:lnTo>
                <a:lnTo>
                  <a:pt x="470836" y="2489200"/>
                </a:lnTo>
                <a:lnTo>
                  <a:pt x="442359" y="2463800"/>
                </a:lnTo>
                <a:lnTo>
                  <a:pt x="414983" y="2425700"/>
                </a:lnTo>
                <a:lnTo>
                  <a:pt x="388731" y="2387600"/>
                </a:lnTo>
                <a:lnTo>
                  <a:pt x="363625" y="2349500"/>
                </a:lnTo>
                <a:lnTo>
                  <a:pt x="339685" y="2311400"/>
                </a:lnTo>
                <a:lnTo>
                  <a:pt x="316935" y="2286000"/>
                </a:lnTo>
                <a:lnTo>
                  <a:pt x="295395" y="2247900"/>
                </a:lnTo>
                <a:lnTo>
                  <a:pt x="275088" y="2209800"/>
                </a:lnTo>
                <a:lnTo>
                  <a:pt x="256034" y="2159000"/>
                </a:lnTo>
                <a:lnTo>
                  <a:pt x="238256" y="2120900"/>
                </a:lnTo>
                <a:lnTo>
                  <a:pt x="221776" y="2082800"/>
                </a:lnTo>
                <a:lnTo>
                  <a:pt x="206615" y="2044700"/>
                </a:lnTo>
                <a:lnTo>
                  <a:pt x="192795" y="2006600"/>
                </a:lnTo>
                <a:lnTo>
                  <a:pt x="180337" y="1968500"/>
                </a:lnTo>
                <a:lnTo>
                  <a:pt x="169263" y="1917700"/>
                </a:lnTo>
                <a:lnTo>
                  <a:pt x="159596" y="1879600"/>
                </a:lnTo>
                <a:lnTo>
                  <a:pt x="151356" y="1841500"/>
                </a:lnTo>
                <a:lnTo>
                  <a:pt x="144566" y="1790700"/>
                </a:lnTo>
                <a:lnTo>
                  <a:pt x="139247" y="1752600"/>
                </a:lnTo>
                <a:lnTo>
                  <a:pt x="135421" y="1701800"/>
                </a:lnTo>
                <a:lnTo>
                  <a:pt x="133109" y="1663700"/>
                </a:lnTo>
                <a:lnTo>
                  <a:pt x="132333" y="1612900"/>
                </a:lnTo>
                <a:lnTo>
                  <a:pt x="133109" y="1574800"/>
                </a:lnTo>
                <a:lnTo>
                  <a:pt x="135421" y="1524000"/>
                </a:lnTo>
                <a:lnTo>
                  <a:pt x="139247" y="1485900"/>
                </a:lnTo>
                <a:lnTo>
                  <a:pt x="144566" y="1447800"/>
                </a:lnTo>
                <a:lnTo>
                  <a:pt x="151356" y="1397000"/>
                </a:lnTo>
                <a:lnTo>
                  <a:pt x="159596" y="1358900"/>
                </a:lnTo>
                <a:lnTo>
                  <a:pt x="169263" y="1308100"/>
                </a:lnTo>
                <a:lnTo>
                  <a:pt x="180337" y="1270000"/>
                </a:lnTo>
                <a:lnTo>
                  <a:pt x="192795" y="1231900"/>
                </a:lnTo>
                <a:lnTo>
                  <a:pt x="206615" y="1193800"/>
                </a:lnTo>
                <a:lnTo>
                  <a:pt x="221776" y="1143000"/>
                </a:lnTo>
                <a:lnTo>
                  <a:pt x="238256" y="1104900"/>
                </a:lnTo>
                <a:lnTo>
                  <a:pt x="256034" y="1066800"/>
                </a:lnTo>
                <a:lnTo>
                  <a:pt x="275088" y="1028700"/>
                </a:lnTo>
                <a:lnTo>
                  <a:pt x="295395" y="990600"/>
                </a:lnTo>
                <a:lnTo>
                  <a:pt x="316935" y="952500"/>
                </a:lnTo>
                <a:lnTo>
                  <a:pt x="339685" y="914400"/>
                </a:lnTo>
                <a:lnTo>
                  <a:pt x="363625" y="876300"/>
                </a:lnTo>
                <a:lnTo>
                  <a:pt x="388731" y="850900"/>
                </a:lnTo>
                <a:lnTo>
                  <a:pt x="414983" y="812800"/>
                </a:lnTo>
                <a:lnTo>
                  <a:pt x="442359" y="774700"/>
                </a:lnTo>
                <a:lnTo>
                  <a:pt x="470836" y="736600"/>
                </a:lnTo>
                <a:lnTo>
                  <a:pt x="500394" y="711200"/>
                </a:lnTo>
                <a:lnTo>
                  <a:pt x="531011" y="673100"/>
                </a:lnTo>
                <a:lnTo>
                  <a:pt x="562664" y="647700"/>
                </a:lnTo>
                <a:lnTo>
                  <a:pt x="595333" y="609600"/>
                </a:lnTo>
                <a:lnTo>
                  <a:pt x="628995" y="584200"/>
                </a:lnTo>
                <a:lnTo>
                  <a:pt x="663628" y="558800"/>
                </a:lnTo>
                <a:lnTo>
                  <a:pt x="699212" y="520700"/>
                </a:lnTo>
                <a:lnTo>
                  <a:pt x="735724" y="495300"/>
                </a:lnTo>
                <a:lnTo>
                  <a:pt x="773143" y="469900"/>
                </a:lnTo>
                <a:lnTo>
                  <a:pt x="811446" y="444500"/>
                </a:lnTo>
                <a:lnTo>
                  <a:pt x="850613" y="419100"/>
                </a:lnTo>
                <a:lnTo>
                  <a:pt x="890621" y="393700"/>
                </a:lnTo>
                <a:lnTo>
                  <a:pt x="931449" y="368300"/>
                </a:lnTo>
                <a:lnTo>
                  <a:pt x="973075" y="355600"/>
                </a:lnTo>
                <a:lnTo>
                  <a:pt x="1015477" y="330200"/>
                </a:lnTo>
                <a:lnTo>
                  <a:pt x="1058634" y="304800"/>
                </a:lnTo>
                <a:lnTo>
                  <a:pt x="1102524" y="292100"/>
                </a:lnTo>
                <a:lnTo>
                  <a:pt x="1147124" y="266700"/>
                </a:lnTo>
                <a:lnTo>
                  <a:pt x="1380036" y="203200"/>
                </a:lnTo>
                <a:lnTo>
                  <a:pt x="1576952" y="152400"/>
                </a:lnTo>
                <a:lnTo>
                  <a:pt x="1627470" y="152400"/>
                </a:lnTo>
                <a:lnTo>
                  <a:pt x="1678460" y="139700"/>
                </a:lnTo>
                <a:lnTo>
                  <a:pt x="2643540" y="139700"/>
                </a:lnTo>
                <a:lnTo>
                  <a:pt x="2621119" y="127000"/>
                </a:lnTo>
                <a:lnTo>
                  <a:pt x="2340121" y="50800"/>
                </a:lnTo>
                <a:lnTo>
                  <a:pt x="2242337" y="25400"/>
                </a:lnTo>
                <a:close/>
              </a:path>
              <a:path w="3773804" h="3225800">
                <a:moveTo>
                  <a:pt x="2643540" y="139700"/>
                </a:moveTo>
                <a:lnTo>
                  <a:pt x="2094963" y="139700"/>
                </a:lnTo>
                <a:lnTo>
                  <a:pt x="2145953" y="152400"/>
                </a:lnTo>
                <a:lnTo>
                  <a:pt x="2196471" y="152400"/>
                </a:lnTo>
                <a:lnTo>
                  <a:pt x="2393387" y="203200"/>
                </a:lnTo>
                <a:lnTo>
                  <a:pt x="2626299" y="266700"/>
                </a:lnTo>
                <a:lnTo>
                  <a:pt x="2670899" y="292100"/>
                </a:lnTo>
                <a:lnTo>
                  <a:pt x="2714789" y="304800"/>
                </a:lnTo>
                <a:lnTo>
                  <a:pt x="2757946" y="330200"/>
                </a:lnTo>
                <a:lnTo>
                  <a:pt x="2800348" y="355600"/>
                </a:lnTo>
                <a:lnTo>
                  <a:pt x="2841974" y="368300"/>
                </a:lnTo>
                <a:lnTo>
                  <a:pt x="2882802" y="393700"/>
                </a:lnTo>
                <a:lnTo>
                  <a:pt x="2922810" y="419100"/>
                </a:lnTo>
                <a:lnTo>
                  <a:pt x="2961977" y="444500"/>
                </a:lnTo>
                <a:lnTo>
                  <a:pt x="3000280" y="469900"/>
                </a:lnTo>
                <a:lnTo>
                  <a:pt x="3037699" y="495300"/>
                </a:lnTo>
                <a:lnTo>
                  <a:pt x="3074211" y="520700"/>
                </a:lnTo>
                <a:lnTo>
                  <a:pt x="3109795" y="558800"/>
                </a:lnTo>
                <a:lnTo>
                  <a:pt x="3144428" y="584200"/>
                </a:lnTo>
                <a:lnTo>
                  <a:pt x="3178090" y="609600"/>
                </a:lnTo>
                <a:lnTo>
                  <a:pt x="3210759" y="647700"/>
                </a:lnTo>
                <a:lnTo>
                  <a:pt x="3242412" y="673100"/>
                </a:lnTo>
                <a:lnTo>
                  <a:pt x="3273029" y="711200"/>
                </a:lnTo>
                <a:lnTo>
                  <a:pt x="3302587" y="736600"/>
                </a:lnTo>
                <a:lnTo>
                  <a:pt x="3331064" y="774700"/>
                </a:lnTo>
                <a:lnTo>
                  <a:pt x="3358440" y="812800"/>
                </a:lnTo>
                <a:lnTo>
                  <a:pt x="3384692" y="850900"/>
                </a:lnTo>
                <a:lnTo>
                  <a:pt x="3409798" y="876300"/>
                </a:lnTo>
                <a:lnTo>
                  <a:pt x="3433738" y="914400"/>
                </a:lnTo>
                <a:lnTo>
                  <a:pt x="3456488" y="952500"/>
                </a:lnTo>
                <a:lnTo>
                  <a:pt x="3478028" y="990600"/>
                </a:lnTo>
                <a:lnTo>
                  <a:pt x="3498335" y="1028700"/>
                </a:lnTo>
                <a:lnTo>
                  <a:pt x="3517389" y="1066800"/>
                </a:lnTo>
                <a:lnTo>
                  <a:pt x="3535167" y="1104900"/>
                </a:lnTo>
                <a:lnTo>
                  <a:pt x="3551647" y="1143000"/>
                </a:lnTo>
                <a:lnTo>
                  <a:pt x="3566808" y="1193800"/>
                </a:lnTo>
                <a:lnTo>
                  <a:pt x="3580628" y="1231900"/>
                </a:lnTo>
                <a:lnTo>
                  <a:pt x="3593086" y="1270000"/>
                </a:lnTo>
                <a:lnTo>
                  <a:pt x="3604160" y="1308100"/>
                </a:lnTo>
                <a:lnTo>
                  <a:pt x="3613827" y="1358900"/>
                </a:lnTo>
                <a:lnTo>
                  <a:pt x="3622067" y="1397000"/>
                </a:lnTo>
                <a:lnTo>
                  <a:pt x="3628857" y="1447800"/>
                </a:lnTo>
                <a:lnTo>
                  <a:pt x="3634176" y="1485900"/>
                </a:lnTo>
                <a:lnTo>
                  <a:pt x="3638002" y="1524000"/>
                </a:lnTo>
                <a:lnTo>
                  <a:pt x="3640314" y="1574800"/>
                </a:lnTo>
                <a:lnTo>
                  <a:pt x="3641090" y="1612900"/>
                </a:lnTo>
                <a:lnTo>
                  <a:pt x="3640314" y="1663700"/>
                </a:lnTo>
                <a:lnTo>
                  <a:pt x="3638002" y="1701800"/>
                </a:lnTo>
                <a:lnTo>
                  <a:pt x="3634176" y="1752600"/>
                </a:lnTo>
                <a:lnTo>
                  <a:pt x="3628857" y="1790700"/>
                </a:lnTo>
                <a:lnTo>
                  <a:pt x="3622067" y="1841500"/>
                </a:lnTo>
                <a:lnTo>
                  <a:pt x="3613827" y="1879600"/>
                </a:lnTo>
                <a:lnTo>
                  <a:pt x="3604160" y="1917700"/>
                </a:lnTo>
                <a:lnTo>
                  <a:pt x="3593086" y="1968500"/>
                </a:lnTo>
                <a:lnTo>
                  <a:pt x="3580628" y="2006600"/>
                </a:lnTo>
                <a:lnTo>
                  <a:pt x="3566808" y="2044700"/>
                </a:lnTo>
                <a:lnTo>
                  <a:pt x="3551647" y="2082800"/>
                </a:lnTo>
                <a:lnTo>
                  <a:pt x="3535167" y="2120900"/>
                </a:lnTo>
                <a:lnTo>
                  <a:pt x="3517389" y="2159000"/>
                </a:lnTo>
                <a:lnTo>
                  <a:pt x="3498335" y="2209800"/>
                </a:lnTo>
                <a:lnTo>
                  <a:pt x="3478028" y="2247900"/>
                </a:lnTo>
                <a:lnTo>
                  <a:pt x="3456488" y="2286000"/>
                </a:lnTo>
                <a:lnTo>
                  <a:pt x="3433738" y="2311400"/>
                </a:lnTo>
                <a:lnTo>
                  <a:pt x="3409798" y="2349500"/>
                </a:lnTo>
                <a:lnTo>
                  <a:pt x="3384692" y="2387600"/>
                </a:lnTo>
                <a:lnTo>
                  <a:pt x="3358440" y="2425700"/>
                </a:lnTo>
                <a:lnTo>
                  <a:pt x="3331064" y="2463800"/>
                </a:lnTo>
                <a:lnTo>
                  <a:pt x="3302587" y="2489200"/>
                </a:lnTo>
                <a:lnTo>
                  <a:pt x="3273029" y="2527300"/>
                </a:lnTo>
                <a:lnTo>
                  <a:pt x="3242412" y="2552700"/>
                </a:lnTo>
                <a:lnTo>
                  <a:pt x="3210759" y="2590800"/>
                </a:lnTo>
                <a:lnTo>
                  <a:pt x="3178090" y="2616200"/>
                </a:lnTo>
                <a:lnTo>
                  <a:pt x="3144428" y="2654300"/>
                </a:lnTo>
                <a:lnTo>
                  <a:pt x="3109795" y="2679700"/>
                </a:lnTo>
                <a:lnTo>
                  <a:pt x="3074211" y="2705100"/>
                </a:lnTo>
                <a:lnTo>
                  <a:pt x="3037699" y="2730500"/>
                </a:lnTo>
                <a:lnTo>
                  <a:pt x="3000280" y="2768600"/>
                </a:lnTo>
                <a:lnTo>
                  <a:pt x="2961977" y="2794000"/>
                </a:lnTo>
                <a:lnTo>
                  <a:pt x="2922810" y="2819400"/>
                </a:lnTo>
                <a:lnTo>
                  <a:pt x="2882802" y="2832100"/>
                </a:lnTo>
                <a:lnTo>
                  <a:pt x="2841974" y="2857500"/>
                </a:lnTo>
                <a:lnTo>
                  <a:pt x="2800348" y="2882900"/>
                </a:lnTo>
                <a:lnTo>
                  <a:pt x="2757946" y="2908300"/>
                </a:lnTo>
                <a:lnTo>
                  <a:pt x="2714789" y="2921000"/>
                </a:lnTo>
                <a:lnTo>
                  <a:pt x="2670899" y="2946400"/>
                </a:lnTo>
                <a:lnTo>
                  <a:pt x="2626299" y="2959100"/>
                </a:lnTo>
                <a:lnTo>
                  <a:pt x="2581008" y="2984500"/>
                </a:lnTo>
                <a:lnTo>
                  <a:pt x="2488446" y="3009900"/>
                </a:lnTo>
                <a:lnTo>
                  <a:pt x="2246496" y="3073400"/>
                </a:lnTo>
                <a:lnTo>
                  <a:pt x="2196471" y="3073400"/>
                </a:lnTo>
                <a:lnTo>
                  <a:pt x="2145953" y="3086100"/>
                </a:lnTo>
                <a:lnTo>
                  <a:pt x="2094963" y="3086100"/>
                </a:lnTo>
                <a:lnTo>
                  <a:pt x="2043521" y="3098800"/>
                </a:lnTo>
                <a:lnTo>
                  <a:pt x="2643540" y="3098800"/>
                </a:lnTo>
                <a:lnTo>
                  <a:pt x="2665961" y="3086100"/>
                </a:lnTo>
                <a:lnTo>
                  <a:pt x="2710187" y="3073400"/>
                </a:lnTo>
                <a:lnTo>
                  <a:pt x="2753779" y="3048000"/>
                </a:lnTo>
                <a:lnTo>
                  <a:pt x="2796718" y="3035300"/>
                </a:lnTo>
                <a:lnTo>
                  <a:pt x="2880565" y="2984500"/>
                </a:lnTo>
                <a:lnTo>
                  <a:pt x="2921439" y="2971800"/>
                </a:lnTo>
                <a:lnTo>
                  <a:pt x="2961587" y="2946400"/>
                </a:lnTo>
                <a:lnTo>
                  <a:pt x="3000993" y="2921000"/>
                </a:lnTo>
                <a:lnTo>
                  <a:pt x="3039639" y="2895600"/>
                </a:lnTo>
                <a:lnTo>
                  <a:pt x="3077506" y="2870200"/>
                </a:lnTo>
                <a:lnTo>
                  <a:pt x="3114577" y="2844800"/>
                </a:lnTo>
                <a:lnTo>
                  <a:pt x="3150833" y="2819400"/>
                </a:lnTo>
                <a:lnTo>
                  <a:pt x="3186257" y="2794000"/>
                </a:lnTo>
                <a:lnTo>
                  <a:pt x="3220831" y="2755900"/>
                </a:lnTo>
                <a:lnTo>
                  <a:pt x="3254536" y="2730500"/>
                </a:lnTo>
                <a:lnTo>
                  <a:pt x="3287355" y="2705100"/>
                </a:lnTo>
                <a:lnTo>
                  <a:pt x="3319269" y="2667000"/>
                </a:lnTo>
                <a:lnTo>
                  <a:pt x="3350261" y="2641600"/>
                </a:lnTo>
                <a:lnTo>
                  <a:pt x="3380313" y="2603500"/>
                </a:lnTo>
                <a:lnTo>
                  <a:pt x="3409407" y="2565400"/>
                </a:lnTo>
                <a:lnTo>
                  <a:pt x="3437524" y="2540000"/>
                </a:lnTo>
                <a:lnTo>
                  <a:pt x="3464648" y="2501900"/>
                </a:lnTo>
                <a:lnTo>
                  <a:pt x="3490759" y="2463800"/>
                </a:lnTo>
                <a:lnTo>
                  <a:pt x="3515839" y="2438400"/>
                </a:lnTo>
                <a:lnTo>
                  <a:pt x="3539872" y="2400300"/>
                </a:lnTo>
                <a:lnTo>
                  <a:pt x="3562838" y="2362200"/>
                </a:lnTo>
                <a:lnTo>
                  <a:pt x="3584721" y="2324100"/>
                </a:lnTo>
                <a:lnTo>
                  <a:pt x="3605501" y="2286000"/>
                </a:lnTo>
                <a:lnTo>
                  <a:pt x="3625161" y="2247900"/>
                </a:lnTo>
                <a:lnTo>
                  <a:pt x="3643683" y="2209800"/>
                </a:lnTo>
                <a:lnTo>
                  <a:pt x="3661049" y="2171700"/>
                </a:lnTo>
                <a:lnTo>
                  <a:pt x="3677241" y="2133600"/>
                </a:lnTo>
                <a:lnTo>
                  <a:pt x="3692241" y="2082800"/>
                </a:lnTo>
                <a:lnTo>
                  <a:pt x="3706031" y="2044700"/>
                </a:lnTo>
                <a:lnTo>
                  <a:pt x="3718593" y="2006600"/>
                </a:lnTo>
                <a:lnTo>
                  <a:pt x="3729908" y="1968500"/>
                </a:lnTo>
                <a:lnTo>
                  <a:pt x="3739960" y="1917700"/>
                </a:lnTo>
                <a:lnTo>
                  <a:pt x="3748731" y="1879600"/>
                </a:lnTo>
                <a:lnTo>
                  <a:pt x="3756201" y="1841500"/>
                </a:lnTo>
                <a:lnTo>
                  <a:pt x="3762353" y="1790700"/>
                </a:lnTo>
                <a:lnTo>
                  <a:pt x="3767169" y="1752600"/>
                </a:lnTo>
                <a:lnTo>
                  <a:pt x="3770632" y="1701800"/>
                </a:lnTo>
                <a:lnTo>
                  <a:pt x="3772723" y="1663700"/>
                </a:lnTo>
                <a:lnTo>
                  <a:pt x="3773423" y="1612900"/>
                </a:lnTo>
                <a:lnTo>
                  <a:pt x="3772723" y="1574800"/>
                </a:lnTo>
                <a:lnTo>
                  <a:pt x="3770632" y="1524000"/>
                </a:lnTo>
                <a:lnTo>
                  <a:pt x="3767169" y="1485900"/>
                </a:lnTo>
                <a:lnTo>
                  <a:pt x="3762353" y="1447800"/>
                </a:lnTo>
                <a:lnTo>
                  <a:pt x="3756201" y="1397000"/>
                </a:lnTo>
                <a:lnTo>
                  <a:pt x="3748731" y="1358900"/>
                </a:lnTo>
                <a:lnTo>
                  <a:pt x="3739960" y="1308100"/>
                </a:lnTo>
                <a:lnTo>
                  <a:pt x="3729908" y="1270000"/>
                </a:lnTo>
                <a:lnTo>
                  <a:pt x="3718593" y="1231900"/>
                </a:lnTo>
                <a:lnTo>
                  <a:pt x="3706031" y="1193800"/>
                </a:lnTo>
                <a:lnTo>
                  <a:pt x="3692241" y="1143000"/>
                </a:lnTo>
                <a:lnTo>
                  <a:pt x="3677241" y="1104900"/>
                </a:lnTo>
                <a:lnTo>
                  <a:pt x="3661049" y="1066800"/>
                </a:lnTo>
                <a:lnTo>
                  <a:pt x="3643683" y="1028700"/>
                </a:lnTo>
                <a:lnTo>
                  <a:pt x="3625161" y="990600"/>
                </a:lnTo>
                <a:lnTo>
                  <a:pt x="3605501" y="952500"/>
                </a:lnTo>
                <a:lnTo>
                  <a:pt x="3584721" y="914400"/>
                </a:lnTo>
                <a:lnTo>
                  <a:pt x="3562838" y="876300"/>
                </a:lnTo>
                <a:lnTo>
                  <a:pt x="3539872" y="838200"/>
                </a:lnTo>
                <a:lnTo>
                  <a:pt x="3515839" y="800100"/>
                </a:lnTo>
                <a:lnTo>
                  <a:pt x="3490759" y="762000"/>
                </a:lnTo>
                <a:lnTo>
                  <a:pt x="3464648" y="736600"/>
                </a:lnTo>
                <a:lnTo>
                  <a:pt x="3437524" y="698500"/>
                </a:lnTo>
                <a:lnTo>
                  <a:pt x="3409407" y="660400"/>
                </a:lnTo>
                <a:lnTo>
                  <a:pt x="3380313" y="635000"/>
                </a:lnTo>
                <a:lnTo>
                  <a:pt x="3350261" y="596900"/>
                </a:lnTo>
                <a:lnTo>
                  <a:pt x="3319269" y="571500"/>
                </a:lnTo>
                <a:lnTo>
                  <a:pt x="3287355" y="533400"/>
                </a:lnTo>
                <a:lnTo>
                  <a:pt x="3254536" y="508000"/>
                </a:lnTo>
                <a:lnTo>
                  <a:pt x="3220831" y="469900"/>
                </a:lnTo>
                <a:lnTo>
                  <a:pt x="3186257" y="444500"/>
                </a:lnTo>
                <a:lnTo>
                  <a:pt x="3150833" y="419100"/>
                </a:lnTo>
                <a:lnTo>
                  <a:pt x="3114577" y="393700"/>
                </a:lnTo>
                <a:lnTo>
                  <a:pt x="3077506" y="368300"/>
                </a:lnTo>
                <a:lnTo>
                  <a:pt x="3039639" y="342900"/>
                </a:lnTo>
                <a:lnTo>
                  <a:pt x="3000993" y="317500"/>
                </a:lnTo>
                <a:lnTo>
                  <a:pt x="2961587" y="292100"/>
                </a:lnTo>
                <a:lnTo>
                  <a:pt x="2921439" y="266700"/>
                </a:lnTo>
                <a:lnTo>
                  <a:pt x="2880565" y="241300"/>
                </a:lnTo>
                <a:lnTo>
                  <a:pt x="2838986" y="228600"/>
                </a:lnTo>
                <a:lnTo>
                  <a:pt x="2753779" y="177800"/>
                </a:lnTo>
                <a:lnTo>
                  <a:pt x="2665961" y="152400"/>
                </a:lnTo>
                <a:lnTo>
                  <a:pt x="2643540" y="139700"/>
                </a:lnTo>
                <a:close/>
              </a:path>
              <a:path w="3773804" h="3225800">
                <a:moveTo>
                  <a:pt x="2142734" y="12700"/>
                </a:moveTo>
                <a:lnTo>
                  <a:pt x="1630689" y="12700"/>
                </a:lnTo>
                <a:lnTo>
                  <a:pt x="1580669" y="25400"/>
                </a:lnTo>
                <a:lnTo>
                  <a:pt x="2192754" y="25400"/>
                </a:lnTo>
                <a:lnTo>
                  <a:pt x="2142734" y="12700"/>
                </a:lnTo>
                <a:close/>
              </a:path>
              <a:path w="3773804" h="3225800">
                <a:moveTo>
                  <a:pt x="1990233" y="0"/>
                </a:moveTo>
                <a:lnTo>
                  <a:pt x="1783190" y="0"/>
                </a:lnTo>
                <a:lnTo>
                  <a:pt x="1731967" y="12700"/>
                </a:lnTo>
                <a:lnTo>
                  <a:pt x="2041456" y="12700"/>
                </a:lnTo>
                <a:lnTo>
                  <a:pt x="1990233" y="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91211" y="2193461"/>
            <a:ext cx="3296920" cy="4612005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2047875">
              <a:lnSpc>
                <a:spcPct val="100000"/>
              </a:lnSpc>
              <a:spcBef>
                <a:spcPts val="940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BARBERSHOP</a:t>
            </a:r>
            <a:endParaRPr sz="1400">
              <a:latin typeface="Arial"/>
              <a:cs typeface="Arial"/>
            </a:endParaRPr>
          </a:p>
          <a:p>
            <a:pPr marL="12700" marR="114935">
              <a:lnSpc>
                <a:spcPct val="100000"/>
              </a:lnSpc>
              <a:spcBef>
                <a:spcPts val="950"/>
              </a:spcBef>
            </a:pP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este o </a:t>
            </a:r>
            <a:r>
              <a:rPr sz="1600" spc="-10" dirty="0">
                <a:solidFill>
                  <a:srgbClr val="FFFFFF"/>
                </a:solidFill>
                <a:latin typeface="Times New Roman"/>
                <a:cs typeface="Times New Roman"/>
              </a:rPr>
              <a:t>firma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cu activitatea de: frizerie,  aranjarea parului si tuns, barbierit si  aranjarea barbii, cu cod CAEN 9602,  actualizata prin Ordinul </a:t>
            </a:r>
            <a:r>
              <a:rPr sz="1600" spc="-10" dirty="0">
                <a:solidFill>
                  <a:srgbClr val="FFFFFF"/>
                </a:solidFill>
                <a:latin typeface="Times New Roman"/>
                <a:cs typeface="Times New Roman"/>
              </a:rPr>
              <a:t>nr.337/2007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al  președintelui Inst. Naț. de</a:t>
            </a:r>
            <a:r>
              <a:rPr sz="160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Times New Roman"/>
                <a:cs typeface="Times New Roman"/>
              </a:rPr>
              <a:t>Statistică.</a:t>
            </a:r>
            <a:endParaRPr sz="1600">
              <a:latin typeface="Times New Roman"/>
              <a:cs typeface="Times New Roman"/>
            </a:endParaRPr>
          </a:p>
          <a:p>
            <a:pPr marL="12700" marR="116839" indent="101600">
              <a:lnSpc>
                <a:spcPct val="100000"/>
              </a:lnSpc>
            </a:pP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Societatea </a:t>
            </a:r>
            <a:r>
              <a:rPr sz="1600" spc="-10" dirty="0">
                <a:solidFill>
                  <a:srgbClr val="FFFFFF"/>
                </a:solidFill>
                <a:latin typeface="Times New Roman"/>
                <a:cs typeface="Times New Roman"/>
              </a:rPr>
              <a:t>urmareste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intrarea </a:t>
            </a:r>
            <a:r>
              <a:rPr sz="1600" dirty="0">
                <a:solidFill>
                  <a:srgbClr val="FFFFFF"/>
                </a:solidFill>
                <a:latin typeface="Times New Roman"/>
                <a:cs typeface="Times New Roman"/>
              </a:rPr>
              <a:t>pe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piata  serviciilor de frizerie si barbershop, o  piata cu un vizibil</a:t>
            </a:r>
            <a:r>
              <a:rPr sz="1600" spc="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potential.</a:t>
            </a:r>
            <a:endParaRPr sz="1600">
              <a:latin typeface="Times New Roman"/>
              <a:cs typeface="Times New Roman"/>
            </a:endParaRPr>
          </a:p>
          <a:p>
            <a:pPr marL="12700" marR="129539" indent="50165">
              <a:lnSpc>
                <a:spcPct val="100000"/>
              </a:lnSpc>
            </a:pP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Frizeria va </a:t>
            </a:r>
            <a:r>
              <a:rPr sz="1600" dirty="0">
                <a:solidFill>
                  <a:srgbClr val="FFFFFF"/>
                </a:solidFill>
                <a:latin typeface="Times New Roman"/>
                <a:cs typeface="Times New Roman"/>
              </a:rPr>
              <a:t>fi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amplasata pe strada </a:t>
            </a:r>
            <a:r>
              <a:rPr sz="1600" spc="-95" dirty="0">
                <a:solidFill>
                  <a:srgbClr val="FFFFFF"/>
                </a:solidFill>
                <a:latin typeface="Times New Roman"/>
                <a:cs typeface="Times New Roman"/>
              </a:rPr>
              <a:t>P. 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Ispirescu, in apropierea caminelor  studentesti si al facultatilor de Drept si  Mecanica.</a:t>
            </a:r>
            <a:endParaRPr sz="1600">
              <a:latin typeface="Times New Roman"/>
              <a:cs typeface="Times New Roman"/>
            </a:endParaRPr>
          </a:p>
          <a:p>
            <a:pPr marL="12700" marR="115570" indent="101600">
              <a:lnSpc>
                <a:spcPct val="100000"/>
              </a:lnSpc>
            </a:pP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Intentia conducerii este de a atrage si  </a:t>
            </a:r>
            <a:r>
              <a:rPr sz="1600" spc="-15" dirty="0">
                <a:solidFill>
                  <a:srgbClr val="FFFFFF"/>
                </a:solidFill>
                <a:latin typeface="Times New Roman"/>
                <a:cs typeface="Times New Roman"/>
              </a:rPr>
              <a:t>mai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ales de a fideliza clientii oferind  servicii de </a:t>
            </a:r>
            <a:r>
              <a:rPr sz="1600" spc="-10" dirty="0">
                <a:solidFill>
                  <a:srgbClr val="FFFFFF"/>
                </a:solidFill>
                <a:latin typeface="Times New Roman"/>
                <a:cs typeface="Times New Roman"/>
              </a:rPr>
              <a:t>calitate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la un pret corect. Se  doreste ca baza promovarii afacerii sa  </a:t>
            </a:r>
            <a:r>
              <a:rPr sz="1600" dirty="0">
                <a:solidFill>
                  <a:srgbClr val="FFFFFF"/>
                </a:solidFill>
                <a:latin typeface="Times New Roman"/>
                <a:cs typeface="Times New Roman"/>
              </a:rPr>
              <a:t>fie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recomandarile clientilor</a:t>
            </a:r>
            <a:r>
              <a:rPr sz="1600" spc="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multumiti.</a:t>
            </a:r>
            <a:endParaRPr sz="1600">
              <a:latin typeface="Times New Roman"/>
              <a:cs typeface="Times New Roman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912875" y="1809369"/>
            <a:ext cx="10367645" cy="4236085"/>
            <a:chOff x="912875" y="1809369"/>
            <a:chExt cx="10367645" cy="4236085"/>
          </a:xfrm>
        </p:grpSpPr>
        <p:sp>
          <p:nvSpPr>
            <p:cNvPr id="7" name="object 7"/>
            <p:cNvSpPr/>
            <p:nvPr/>
          </p:nvSpPr>
          <p:spPr>
            <a:xfrm>
              <a:off x="912875" y="2540508"/>
              <a:ext cx="2837815" cy="76200"/>
            </a:xfrm>
            <a:custGeom>
              <a:avLst/>
              <a:gdLst/>
              <a:ahLst/>
              <a:cxnLst/>
              <a:rect l="l" t="t" r="r" b="b"/>
              <a:pathLst>
                <a:path w="2837815" h="76200">
                  <a:moveTo>
                    <a:pt x="38303" y="0"/>
                  </a:moveTo>
                  <a:lnTo>
                    <a:pt x="23456" y="2913"/>
                  </a:lnTo>
                  <a:lnTo>
                    <a:pt x="11303" y="11017"/>
                  </a:lnTo>
                  <a:lnTo>
                    <a:pt x="3073" y="23074"/>
                  </a:lnTo>
                  <a:lnTo>
                    <a:pt x="0" y="37845"/>
                  </a:lnTo>
                  <a:lnTo>
                    <a:pt x="2913" y="52714"/>
                  </a:lnTo>
                  <a:lnTo>
                    <a:pt x="11014" y="64881"/>
                  </a:lnTo>
                  <a:lnTo>
                    <a:pt x="23081" y="73118"/>
                  </a:lnTo>
                  <a:lnTo>
                    <a:pt x="37896" y="76200"/>
                  </a:lnTo>
                  <a:lnTo>
                    <a:pt x="52743" y="73286"/>
                  </a:lnTo>
                  <a:lnTo>
                    <a:pt x="64896" y="65182"/>
                  </a:lnTo>
                  <a:lnTo>
                    <a:pt x="73126" y="53125"/>
                  </a:lnTo>
                  <a:lnTo>
                    <a:pt x="74889" y="44650"/>
                  </a:lnTo>
                  <a:lnTo>
                    <a:pt x="38061" y="44450"/>
                  </a:lnTo>
                  <a:lnTo>
                    <a:pt x="38138" y="31750"/>
                  </a:lnTo>
                  <a:lnTo>
                    <a:pt x="74905" y="31750"/>
                  </a:lnTo>
                  <a:lnTo>
                    <a:pt x="73286" y="23485"/>
                  </a:lnTo>
                  <a:lnTo>
                    <a:pt x="65185" y="11318"/>
                  </a:lnTo>
                  <a:lnTo>
                    <a:pt x="53118" y="3081"/>
                  </a:lnTo>
                  <a:lnTo>
                    <a:pt x="38303" y="0"/>
                  </a:lnTo>
                  <a:close/>
                </a:path>
                <a:path w="2837815" h="76200">
                  <a:moveTo>
                    <a:pt x="74945" y="31950"/>
                  </a:moveTo>
                  <a:lnTo>
                    <a:pt x="76200" y="38353"/>
                  </a:lnTo>
                  <a:lnTo>
                    <a:pt x="74889" y="44650"/>
                  </a:lnTo>
                  <a:lnTo>
                    <a:pt x="2837688" y="59689"/>
                  </a:lnTo>
                  <a:lnTo>
                    <a:pt x="2837815" y="46989"/>
                  </a:lnTo>
                  <a:lnTo>
                    <a:pt x="74945" y="31950"/>
                  </a:lnTo>
                  <a:close/>
                </a:path>
                <a:path w="2837815" h="76200">
                  <a:moveTo>
                    <a:pt x="38138" y="31750"/>
                  </a:moveTo>
                  <a:lnTo>
                    <a:pt x="38061" y="44450"/>
                  </a:lnTo>
                  <a:lnTo>
                    <a:pt x="74889" y="44650"/>
                  </a:lnTo>
                  <a:lnTo>
                    <a:pt x="76200" y="38353"/>
                  </a:lnTo>
                  <a:lnTo>
                    <a:pt x="74945" y="31950"/>
                  </a:lnTo>
                  <a:lnTo>
                    <a:pt x="38138" y="31750"/>
                  </a:lnTo>
                  <a:close/>
                </a:path>
                <a:path w="2837815" h="76200">
                  <a:moveTo>
                    <a:pt x="74905" y="31750"/>
                  </a:moveTo>
                  <a:lnTo>
                    <a:pt x="38138" y="31750"/>
                  </a:lnTo>
                  <a:lnTo>
                    <a:pt x="74945" y="31950"/>
                  </a:lnTo>
                  <a:lnTo>
                    <a:pt x="74905" y="3175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750563" y="2593848"/>
              <a:ext cx="369570" cy="88900"/>
            </a:xfrm>
            <a:custGeom>
              <a:avLst/>
              <a:gdLst/>
              <a:ahLst/>
              <a:cxnLst/>
              <a:rect l="l" t="t" r="r" b="b"/>
              <a:pathLst>
                <a:path w="369570" h="88900">
                  <a:moveTo>
                    <a:pt x="0" y="0"/>
                  </a:moveTo>
                  <a:lnTo>
                    <a:pt x="369570" y="88646"/>
                  </a:lnTo>
                </a:path>
              </a:pathLst>
            </a:custGeom>
            <a:ln w="1270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96990" y="1818894"/>
              <a:ext cx="701040" cy="701040"/>
            </a:xfrm>
            <a:custGeom>
              <a:avLst/>
              <a:gdLst/>
              <a:ahLst/>
              <a:cxnLst/>
              <a:rect l="l" t="t" r="r" b="b"/>
              <a:pathLst>
                <a:path w="701040" h="701039">
                  <a:moveTo>
                    <a:pt x="0" y="350519"/>
                  </a:moveTo>
                  <a:lnTo>
                    <a:pt x="3200" y="302964"/>
                  </a:lnTo>
                  <a:lnTo>
                    <a:pt x="12523" y="257351"/>
                  </a:lnTo>
                  <a:lnTo>
                    <a:pt x="27551" y="214098"/>
                  </a:lnTo>
                  <a:lnTo>
                    <a:pt x="47864" y="173623"/>
                  </a:lnTo>
                  <a:lnTo>
                    <a:pt x="73047" y="136344"/>
                  </a:lnTo>
                  <a:lnTo>
                    <a:pt x="102679" y="102679"/>
                  </a:lnTo>
                  <a:lnTo>
                    <a:pt x="136344" y="73047"/>
                  </a:lnTo>
                  <a:lnTo>
                    <a:pt x="173623" y="47864"/>
                  </a:lnTo>
                  <a:lnTo>
                    <a:pt x="214098" y="27551"/>
                  </a:lnTo>
                  <a:lnTo>
                    <a:pt x="257351" y="12523"/>
                  </a:lnTo>
                  <a:lnTo>
                    <a:pt x="302964" y="3200"/>
                  </a:lnTo>
                  <a:lnTo>
                    <a:pt x="350519" y="0"/>
                  </a:lnTo>
                  <a:lnTo>
                    <a:pt x="398075" y="3200"/>
                  </a:lnTo>
                  <a:lnTo>
                    <a:pt x="443688" y="12523"/>
                  </a:lnTo>
                  <a:lnTo>
                    <a:pt x="486941" y="27551"/>
                  </a:lnTo>
                  <a:lnTo>
                    <a:pt x="527416" y="47864"/>
                  </a:lnTo>
                  <a:lnTo>
                    <a:pt x="564695" y="73047"/>
                  </a:lnTo>
                  <a:lnTo>
                    <a:pt x="598360" y="102679"/>
                  </a:lnTo>
                  <a:lnTo>
                    <a:pt x="627992" y="136344"/>
                  </a:lnTo>
                  <a:lnTo>
                    <a:pt x="653175" y="173623"/>
                  </a:lnTo>
                  <a:lnTo>
                    <a:pt x="673488" y="214098"/>
                  </a:lnTo>
                  <a:lnTo>
                    <a:pt x="688516" y="257351"/>
                  </a:lnTo>
                  <a:lnTo>
                    <a:pt x="697839" y="302964"/>
                  </a:lnTo>
                  <a:lnTo>
                    <a:pt x="701039" y="350519"/>
                  </a:lnTo>
                  <a:lnTo>
                    <a:pt x="697839" y="398075"/>
                  </a:lnTo>
                  <a:lnTo>
                    <a:pt x="688516" y="443688"/>
                  </a:lnTo>
                  <a:lnTo>
                    <a:pt x="673488" y="486941"/>
                  </a:lnTo>
                  <a:lnTo>
                    <a:pt x="653175" y="527416"/>
                  </a:lnTo>
                  <a:lnTo>
                    <a:pt x="627992" y="564695"/>
                  </a:lnTo>
                  <a:lnTo>
                    <a:pt x="598360" y="598360"/>
                  </a:lnTo>
                  <a:lnTo>
                    <a:pt x="564695" y="627992"/>
                  </a:lnTo>
                  <a:lnTo>
                    <a:pt x="527416" y="653175"/>
                  </a:lnTo>
                  <a:lnTo>
                    <a:pt x="486941" y="673488"/>
                  </a:lnTo>
                  <a:lnTo>
                    <a:pt x="443688" y="688516"/>
                  </a:lnTo>
                  <a:lnTo>
                    <a:pt x="398075" y="697839"/>
                  </a:lnTo>
                  <a:lnTo>
                    <a:pt x="350519" y="701039"/>
                  </a:lnTo>
                  <a:lnTo>
                    <a:pt x="302964" y="697839"/>
                  </a:lnTo>
                  <a:lnTo>
                    <a:pt x="257351" y="688516"/>
                  </a:lnTo>
                  <a:lnTo>
                    <a:pt x="214098" y="673488"/>
                  </a:lnTo>
                  <a:lnTo>
                    <a:pt x="173623" y="653175"/>
                  </a:lnTo>
                  <a:lnTo>
                    <a:pt x="136344" y="627992"/>
                  </a:lnTo>
                  <a:lnTo>
                    <a:pt x="102679" y="598360"/>
                  </a:lnTo>
                  <a:lnTo>
                    <a:pt x="73047" y="564695"/>
                  </a:lnTo>
                  <a:lnTo>
                    <a:pt x="47864" y="527416"/>
                  </a:lnTo>
                  <a:lnTo>
                    <a:pt x="27551" y="486941"/>
                  </a:lnTo>
                  <a:lnTo>
                    <a:pt x="12523" y="443688"/>
                  </a:lnTo>
                  <a:lnTo>
                    <a:pt x="3200" y="398075"/>
                  </a:lnTo>
                  <a:lnTo>
                    <a:pt x="0" y="350519"/>
                  </a:lnTo>
                  <a:close/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097267" y="2130552"/>
              <a:ext cx="4182745" cy="76200"/>
            </a:xfrm>
            <a:custGeom>
              <a:avLst/>
              <a:gdLst/>
              <a:ahLst/>
              <a:cxnLst/>
              <a:rect l="l" t="t" r="r" b="b"/>
              <a:pathLst>
                <a:path w="4182745" h="76200">
                  <a:moveTo>
                    <a:pt x="4144645" y="0"/>
                  </a:moveTo>
                  <a:lnTo>
                    <a:pt x="4129797" y="2988"/>
                  </a:lnTo>
                  <a:lnTo>
                    <a:pt x="4117689" y="11144"/>
                  </a:lnTo>
                  <a:lnTo>
                    <a:pt x="4109533" y="23252"/>
                  </a:lnTo>
                  <a:lnTo>
                    <a:pt x="4106545" y="38100"/>
                  </a:lnTo>
                  <a:lnTo>
                    <a:pt x="4109533" y="52947"/>
                  </a:lnTo>
                  <a:lnTo>
                    <a:pt x="4117689" y="65055"/>
                  </a:lnTo>
                  <a:lnTo>
                    <a:pt x="4129797" y="73211"/>
                  </a:lnTo>
                  <a:lnTo>
                    <a:pt x="4144645" y="76200"/>
                  </a:lnTo>
                  <a:lnTo>
                    <a:pt x="4159438" y="73211"/>
                  </a:lnTo>
                  <a:lnTo>
                    <a:pt x="4171553" y="65055"/>
                  </a:lnTo>
                  <a:lnTo>
                    <a:pt x="4179738" y="52947"/>
                  </a:lnTo>
                  <a:lnTo>
                    <a:pt x="4181459" y="44450"/>
                  </a:lnTo>
                  <a:lnTo>
                    <a:pt x="4144645" y="44450"/>
                  </a:lnTo>
                  <a:lnTo>
                    <a:pt x="4144645" y="31750"/>
                  </a:lnTo>
                  <a:lnTo>
                    <a:pt x="4181459" y="31750"/>
                  </a:lnTo>
                  <a:lnTo>
                    <a:pt x="4179738" y="23252"/>
                  </a:lnTo>
                  <a:lnTo>
                    <a:pt x="4171553" y="11144"/>
                  </a:lnTo>
                  <a:lnTo>
                    <a:pt x="4159438" y="2988"/>
                  </a:lnTo>
                  <a:lnTo>
                    <a:pt x="4144645" y="0"/>
                  </a:lnTo>
                  <a:close/>
                </a:path>
                <a:path w="4182745" h="76200">
                  <a:moveTo>
                    <a:pt x="4107823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4107823" y="44450"/>
                  </a:lnTo>
                  <a:lnTo>
                    <a:pt x="4106545" y="38100"/>
                  </a:lnTo>
                  <a:lnTo>
                    <a:pt x="4107823" y="31750"/>
                  </a:lnTo>
                  <a:close/>
                </a:path>
                <a:path w="4182745" h="76200">
                  <a:moveTo>
                    <a:pt x="4181459" y="31750"/>
                  </a:moveTo>
                  <a:lnTo>
                    <a:pt x="4144645" y="31750"/>
                  </a:lnTo>
                  <a:lnTo>
                    <a:pt x="4144645" y="44450"/>
                  </a:lnTo>
                  <a:lnTo>
                    <a:pt x="4181459" y="44450"/>
                  </a:lnTo>
                  <a:lnTo>
                    <a:pt x="4182745" y="38100"/>
                  </a:lnTo>
                  <a:lnTo>
                    <a:pt x="4181459" y="3175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396990" y="5334761"/>
              <a:ext cx="701040" cy="701040"/>
            </a:xfrm>
            <a:custGeom>
              <a:avLst/>
              <a:gdLst/>
              <a:ahLst/>
              <a:cxnLst/>
              <a:rect l="l" t="t" r="r" b="b"/>
              <a:pathLst>
                <a:path w="701040" h="701039">
                  <a:moveTo>
                    <a:pt x="0" y="350519"/>
                  </a:moveTo>
                  <a:lnTo>
                    <a:pt x="3200" y="302964"/>
                  </a:lnTo>
                  <a:lnTo>
                    <a:pt x="12523" y="257351"/>
                  </a:lnTo>
                  <a:lnTo>
                    <a:pt x="27551" y="214098"/>
                  </a:lnTo>
                  <a:lnTo>
                    <a:pt x="47864" y="173623"/>
                  </a:lnTo>
                  <a:lnTo>
                    <a:pt x="73047" y="136344"/>
                  </a:lnTo>
                  <a:lnTo>
                    <a:pt x="102679" y="102679"/>
                  </a:lnTo>
                  <a:lnTo>
                    <a:pt x="136344" y="73047"/>
                  </a:lnTo>
                  <a:lnTo>
                    <a:pt x="173623" y="47864"/>
                  </a:lnTo>
                  <a:lnTo>
                    <a:pt x="214098" y="27551"/>
                  </a:lnTo>
                  <a:lnTo>
                    <a:pt x="257351" y="12523"/>
                  </a:lnTo>
                  <a:lnTo>
                    <a:pt x="302964" y="3200"/>
                  </a:lnTo>
                  <a:lnTo>
                    <a:pt x="350519" y="0"/>
                  </a:lnTo>
                  <a:lnTo>
                    <a:pt x="398075" y="3200"/>
                  </a:lnTo>
                  <a:lnTo>
                    <a:pt x="443688" y="12523"/>
                  </a:lnTo>
                  <a:lnTo>
                    <a:pt x="486941" y="27551"/>
                  </a:lnTo>
                  <a:lnTo>
                    <a:pt x="527416" y="47864"/>
                  </a:lnTo>
                  <a:lnTo>
                    <a:pt x="564695" y="73047"/>
                  </a:lnTo>
                  <a:lnTo>
                    <a:pt x="598360" y="102679"/>
                  </a:lnTo>
                  <a:lnTo>
                    <a:pt x="627992" y="136344"/>
                  </a:lnTo>
                  <a:lnTo>
                    <a:pt x="653175" y="173623"/>
                  </a:lnTo>
                  <a:lnTo>
                    <a:pt x="673488" y="214098"/>
                  </a:lnTo>
                  <a:lnTo>
                    <a:pt x="688516" y="257351"/>
                  </a:lnTo>
                  <a:lnTo>
                    <a:pt x="697839" y="302964"/>
                  </a:lnTo>
                  <a:lnTo>
                    <a:pt x="701039" y="350519"/>
                  </a:lnTo>
                  <a:lnTo>
                    <a:pt x="697839" y="398083"/>
                  </a:lnTo>
                  <a:lnTo>
                    <a:pt x="688516" y="443701"/>
                  </a:lnTo>
                  <a:lnTo>
                    <a:pt x="673488" y="486957"/>
                  </a:lnTo>
                  <a:lnTo>
                    <a:pt x="653175" y="527433"/>
                  </a:lnTo>
                  <a:lnTo>
                    <a:pt x="627992" y="564712"/>
                  </a:lnTo>
                  <a:lnTo>
                    <a:pt x="598360" y="598374"/>
                  </a:lnTo>
                  <a:lnTo>
                    <a:pt x="564695" y="628004"/>
                  </a:lnTo>
                  <a:lnTo>
                    <a:pt x="527416" y="653183"/>
                  </a:lnTo>
                  <a:lnTo>
                    <a:pt x="486941" y="673494"/>
                  </a:lnTo>
                  <a:lnTo>
                    <a:pt x="443688" y="688519"/>
                  </a:lnTo>
                  <a:lnTo>
                    <a:pt x="398075" y="697840"/>
                  </a:lnTo>
                  <a:lnTo>
                    <a:pt x="350519" y="701040"/>
                  </a:lnTo>
                  <a:lnTo>
                    <a:pt x="302964" y="697840"/>
                  </a:lnTo>
                  <a:lnTo>
                    <a:pt x="257351" y="688519"/>
                  </a:lnTo>
                  <a:lnTo>
                    <a:pt x="214098" y="673494"/>
                  </a:lnTo>
                  <a:lnTo>
                    <a:pt x="173623" y="653183"/>
                  </a:lnTo>
                  <a:lnTo>
                    <a:pt x="136344" y="628004"/>
                  </a:lnTo>
                  <a:lnTo>
                    <a:pt x="102679" y="598374"/>
                  </a:lnTo>
                  <a:lnTo>
                    <a:pt x="73047" y="564712"/>
                  </a:lnTo>
                  <a:lnTo>
                    <a:pt x="47864" y="527433"/>
                  </a:lnTo>
                  <a:lnTo>
                    <a:pt x="27551" y="486957"/>
                  </a:lnTo>
                  <a:lnTo>
                    <a:pt x="12523" y="443701"/>
                  </a:lnTo>
                  <a:lnTo>
                    <a:pt x="3200" y="398083"/>
                  </a:lnTo>
                  <a:lnTo>
                    <a:pt x="0" y="350519"/>
                  </a:lnTo>
                  <a:close/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097267" y="5646420"/>
              <a:ext cx="4182745" cy="76200"/>
            </a:xfrm>
            <a:custGeom>
              <a:avLst/>
              <a:gdLst/>
              <a:ahLst/>
              <a:cxnLst/>
              <a:rect l="l" t="t" r="r" b="b"/>
              <a:pathLst>
                <a:path w="4182745" h="76200">
                  <a:moveTo>
                    <a:pt x="4144645" y="0"/>
                  </a:moveTo>
                  <a:lnTo>
                    <a:pt x="4129797" y="2993"/>
                  </a:lnTo>
                  <a:lnTo>
                    <a:pt x="4117689" y="11158"/>
                  </a:lnTo>
                  <a:lnTo>
                    <a:pt x="4109533" y="23268"/>
                  </a:lnTo>
                  <a:lnTo>
                    <a:pt x="4106545" y="38099"/>
                  </a:lnTo>
                  <a:lnTo>
                    <a:pt x="4109533" y="52931"/>
                  </a:lnTo>
                  <a:lnTo>
                    <a:pt x="4117689" y="65041"/>
                  </a:lnTo>
                  <a:lnTo>
                    <a:pt x="4129797" y="73206"/>
                  </a:lnTo>
                  <a:lnTo>
                    <a:pt x="4144645" y="76199"/>
                  </a:lnTo>
                  <a:lnTo>
                    <a:pt x="4159438" y="73206"/>
                  </a:lnTo>
                  <a:lnTo>
                    <a:pt x="4171553" y="65041"/>
                  </a:lnTo>
                  <a:lnTo>
                    <a:pt x="4179738" y="52931"/>
                  </a:lnTo>
                  <a:lnTo>
                    <a:pt x="4181457" y="44449"/>
                  </a:lnTo>
                  <a:lnTo>
                    <a:pt x="4144645" y="44449"/>
                  </a:lnTo>
                  <a:lnTo>
                    <a:pt x="4144645" y="31749"/>
                  </a:lnTo>
                  <a:lnTo>
                    <a:pt x="4181457" y="31749"/>
                  </a:lnTo>
                  <a:lnTo>
                    <a:pt x="4179738" y="23268"/>
                  </a:lnTo>
                  <a:lnTo>
                    <a:pt x="4171553" y="11158"/>
                  </a:lnTo>
                  <a:lnTo>
                    <a:pt x="4159438" y="2993"/>
                  </a:lnTo>
                  <a:lnTo>
                    <a:pt x="4144645" y="0"/>
                  </a:lnTo>
                  <a:close/>
                </a:path>
                <a:path w="4182745" h="76200">
                  <a:moveTo>
                    <a:pt x="4107824" y="31749"/>
                  </a:moveTo>
                  <a:lnTo>
                    <a:pt x="0" y="31749"/>
                  </a:lnTo>
                  <a:lnTo>
                    <a:pt x="0" y="44449"/>
                  </a:lnTo>
                  <a:lnTo>
                    <a:pt x="4107824" y="44449"/>
                  </a:lnTo>
                  <a:lnTo>
                    <a:pt x="4106545" y="38099"/>
                  </a:lnTo>
                  <a:lnTo>
                    <a:pt x="4107824" y="31749"/>
                  </a:lnTo>
                  <a:close/>
                </a:path>
                <a:path w="4182745" h="76200">
                  <a:moveTo>
                    <a:pt x="4181457" y="31749"/>
                  </a:moveTo>
                  <a:lnTo>
                    <a:pt x="4144645" y="31749"/>
                  </a:lnTo>
                  <a:lnTo>
                    <a:pt x="4144645" y="44449"/>
                  </a:lnTo>
                  <a:lnTo>
                    <a:pt x="4181457" y="44449"/>
                  </a:lnTo>
                  <a:lnTo>
                    <a:pt x="4182745" y="38099"/>
                  </a:lnTo>
                  <a:lnTo>
                    <a:pt x="4181457" y="31749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398258" y="2885694"/>
              <a:ext cx="701040" cy="701040"/>
            </a:xfrm>
            <a:custGeom>
              <a:avLst/>
              <a:gdLst/>
              <a:ahLst/>
              <a:cxnLst/>
              <a:rect l="l" t="t" r="r" b="b"/>
              <a:pathLst>
                <a:path w="701040" h="701039">
                  <a:moveTo>
                    <a:pt x="0" y="350519"/>
                  </a:moveTo>
                  <a:lnTo>
                    <a:pt x="3200" y="302964"/>
                  </a:lnTo>
                  <a:lnTo>
                    <a:pt x="12523" y="257351"/>
                  </a:lnTo>
                  <a:lnTo>
                    <a:pt x="27551" y="214098"/>
                  </a:lnTo>
                  <a:lnTo>
                    <a:pt x="47864" y="173623"/>
                  </a:lnTo>
                  <a:lnTo>
                    <a:pt x="73047" y="136344"/>
                  </a:lnTo>
                  <a:lnTo>
                    <a:pt x="102679" y="102679"/>
                  </a:lnTo>
                  <a:lnTo>
                    <a:pt x="136344" y="73047"/>
                  </a:lnTo>
                  <a:lnTo>
                    <a:pt x="173623" y="47864"/>
                  </a:lnTo>
                  <a:lnTo>
                    <a:pt x="214098" y="27551"/>
                  </a:lnTo>
                  <a:lnTo>
                    <a:pt x="257351" y="12523"/>
                  </a:lnTo>
                  <a:lnTo>
                    <a:pt x="302964" y="3200"/>
                  </a:lnTo>
                  <a:lnTo>
                    <a:pt x="350520" y="0"/>
                  </a:lnTo>
                  <a:lnTo>
                    <a:pt x="398075" y="3200"/>
                  </a:lnTo>
                  <a:lnTo>
                    <a:pt x="443688" y="12523"/>
                  </a:lnTo>
                  <a:lnTo>
                    <a:pt x="486941" y="27551"/>
                  </a:lnTo>
                  <a:lnTo>
                    <a:pt x="527416" y="47864"/>
                  </a:lnTo>
                  <a:lnTo>
                    <a:pt x="564695" y="73047"/>
                  </a:lnTo>
                  <a:lnTo>
                    <a:pt x="598360" y="102679"/>
                  </a:lnTo>
                  <a:lnTo>
                    <a:pt x="627992" y="136344"/>
                  </a:lnTo>
                  <a:lnTo>
                    <a:pt x="653175" y="173623"/>
                  </a:lnTo>
                  <a:lnTo>
                    <a:pt x="673488" y="214098"/>
                  </a:lnTo>
                  <a:lnTo>
                    <a:pt x="688516" y="257351"/>
                  </a:lnTo>
                  <a:lnTo>
                    <a:pt x="697839" y="302964"/>
                  </a:lnTo>
                  <a:lnTo>
                    <a:pt x="701040" y="350519"/>
                  </a:lnTo>
                  <a:lnTo>
                    <a:pt x="697839" y="398075"/>
                  </a:lnTo>
                  <a:lnTo>
                    <a:pt x="688516" y="443688"/>
                  </a:lnTo>
                  <a:lnTo>
                    <a:pt x="673488" y="486941"/>
                  </a:lnTo>
                  <a:lnTo>
                    <a:pt x="653175" y="527416"/>
                  </a:lnTo>
                  <a:lnTo>
                    <a:pt x="627992" y="564695"/>
                  </a:lnTo>
                  <a:lnTo>
                    <a:pt x="598360" y="598360"/>
                  </a:lnTo>
                  <a:lnTo>
                    <a:pt x="564695" y="627992"/>
                  </a:lnTo>
                  <a:lnTo>
                    <a:pt x="527416" y="653175"/>
                  </a:lnTo>
                  <a:lnTo>
                    <a:pt x="486941" y="673488"/>
                  </a:lnTo>
                  <a:lnTo>
                    <a:pt x="443688" y="688516"/>
                  </a:lnTo>
                  <a:lnTo>
                    <a:pt x="398075" y="697839"/>
                  </a:lnTo>
                  <a:lnTo>
                    <a:pt x="350520" y="701039"/>
                  </a:lnTo>
                  <a:lnTo>
                    <a:pt x="302964" y="697839"/>
                  </a:lnTo>
                  <a:lnTo>
                    <a:pt x="257351" y="688516"/>
                  </a:lnTo>
                  <a:lnTo>
                    <a:pt x="214098" y="673488"/>
                  </a:lnTo>
                  <a:lnTo>
                    <a:pt x="173623" y="653175"/>
                  </a:lnTo>
                  <a:lnTo>
                    <a:pt x="136344" y="627992"/>
                  </a:lnTo>
                  <a:lnTo>
                    <a:pt x="102679" y="598360"/>
                  </a:lnTo>
                  <a:lnTo>
                    <a:pt x="73047" y="564695"/>
                  </a:lnTo>
                  <a:lnTo>
                    <a:pt x="47864" y="527416"/>
                  </a:lnTo>
                  <a:lnTo>
                    <a:pt x="27551" y="486941"/>
                  </a:lnTo>
                  <a:lnTo>
                    <a:pt x="12523" y="443688"/>
                  </a:lnTo>
                  <a:lnTo>
                    <a:pt x="3200" y="398075"/>
                  </a:lnTo>
                  <a:lnTo>
                    <a:pt x="0" y="350519"/>
                  </a:lnTo>
                  <a:close/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098535" y="3201416"/>
              <a:ext cx="3180715" cy="76200"/>
            </a:xfrm>
            <a:custGeom>
              <a:avLst/>
              <a:gdLst/>
              <a:ahLst/>
              <a:cxnLst/>
              <a:rect l="l" t="t" r="r" b="b"/>
              <a:pathLst>
                <a:path w="3180715" h="76200">
                  <a:moveTo>
                    <a:pt x="3142615" y="0"/>
                  </a:moveTo>
                  <a:lnTo>
                    <a:pt x="3127794" y="3006"/>
                  </a:lnTo>
                  <a:lnTo>
                    <a:pt x="3115706" y="11144"/>
                  </a:lnTo>
                  <a:lnTo>
                    <a:pt x="3107521" y="23252"/>
                  </a:lnTo>
                  <a:lnTo>
                    <a:pt x="3105810" y="31702"/>
                  </a:lnTo>
                  <a:lnTo>
                    <a:pt x="3142615" y="31750"/>
                  </a:lnTo>
                  <a:lnTo>
                    <a:pt x="3142615" y="44450"/>
                  </a:lnTo>
                  <a:lnTo>
                    <a:pt x="3105797" y="44450"/>
                  </a:lnTo>
                  <a:lnTo>
                    <a:pt x="3107503" y="52893"/>
                  </a:lnTo>
                  <a:lnTo>
                    <a:pt x="3115659" y="65008"/>
                  </a:lnTo>
                  <a:lnTo>
                    <a:pt x="3127767" y="73193"/>
                  </a:lnTo>
                  <a:lnTo>
                    <a:pt x="3142615" y="76200"/>
                  </a:lnTo>
                  <a:lnTo>
                    <a:pt x="3157435" y="73193"/>
                  </a:lnTo>
                  <a:lnTo>
                    <a:pt x="3169523" y="65055"/>
                  </a:lnTo>
                  <a:lnTo>
                    <a:pt x="3177708" y="52947"/>
                  </a:lnTo>
                  <a:lnTo>
                    <a:pt x="3179429" y="44450"/>
                  </a:lnTo>
                  <a:lnTo>
                    <a:pt x="3142615" y="44450"/>
                  </a:lnTo>
                  <a:lnTo>
                    <a:pt x="3179438" y="44402"/>
                  </a:lnTo>
                  <a:lnTo>
                    <a:pt x="3180715" y="38100"/>
                  </a:lnTo>
                  <a:lnTo>
                    <a:pt x="3177726" y="23306"/>
                  </a:lnTo>
                  <a:lnTo>
                    <a:pt x="3169570" y="11191"/>
                  </a:lnTo>
                  <a:lnTo>
                    <a:pt x="3157462" y="3006"/>
                  </a:lnTo>
                  <a:lnTo>
                    <a:pt x="3142615" y="0"/>
                  </a:lnTo>
                  <a:close/>
                </a:path>
                <a:path w="3180715" h="76200">
                  <a:moveTo>
                    <a:pt x="3105810" y="31702"/>
                  </a:moveTo>
                  <a:lnTo>
                    <a:pt x="3104515" y="38100"/>
                  </a:lnTo>
                  <a:lnTo>
                    <a:pt x="3105788" y="44402"/>
                  </a:lnTo>
                  <a:lnTo>
                    <a:pt x="3142615" y="44450"/>
                  </a:lnTo>
                  <a:lnTo>
                    <a:pt x="3142615" y="31750"/>
                  </a:lnTo>
                  <a:lnTo>
                    <a:pt x="3105810" y="31702"/>
                  </a:lnTo>
                  <a:close/>
                </a:path>
                <a:path w="3180715" h="76200">
                  <a:moveTo>
                    <a:pt x="0" y="27686"/>
                  </a:moveTo>
                  <a:lnTo>
                    <a:pt x="0" y="40386"/>
                  </a:lnTo>
                  <a:lnTo>
                    <a:pt x="3105788" y="44402"/>
                  </a:lnTo>
                  <a:lnTo>
                    <a:pt x="3104515" y="38100"/>
                  </a:lnTo>
                  <a:lnTo>
                    <a:pt x="3105810" y="31702"/>
                  </a:lnTo>
                  <a:lnTo>
                    <a:pt x="0" y="27686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398258" y="4117086"/>
              <a:ext cx="701040" cy="701040"/>
            </a:xfrm>
            <a:custGeom>
              <a:avLst/>
              <a:gdLst/>
              <a:ahLst/>
              <a:cxnLst/>
              <a:rect l="l" t="t" r="r" b="b"/>
              <a:pathLst>
                <a:path w="701040" h="701039">
                  <a:moveTo>
                    <a:pt x="0" y="350519"/>
                  </a:moveTo>
                  <a:lnTo>
                    <a:pt x="3200" y="302964"/>
                  </a:lnTo>
                  <a:lnTo>
                    <a:pt x="12523" y="257351"/>
                  </a:lnTo>
                  <a:lnTo>
                    <a:pt x="27551" y="214098"/>
                  </a:lnTo>
                  <a:lnTo>
                    <a:pt x="47864" y="173623"/>
                  </a:lnTo>
                  <a:lnTo>
                    <a:pt x="73047" y="136344"/>
                  </a:lnTo>
                  <a:lnTo>
                    <a:pt x="102679" y="102679"/>
                  </a:lnTo>
                  <a:lnTo>
                    <a:pt x="136344" y="73047"/>
                  </a:lnTo>
                  <a:lnTo>
                    <a:pt x="173623" y="47864"/>
                  </a:lnTo>
                  <a:lnTo>
                    <a:pt x="214098" y="27551"/>
                  </a:lnTo>
                  <a:lnTo>
                    <a:pt x="257351" y="12523"/>
                  </a:lnTo>
                  <a:lnTo>
                    <a:pt x="302964" y="3200"/>
                  </a:lnTo>
                  <a:lnTo>
                    <a:pt x="350520" y="0"/>
                  </a:lnTo>
                  <a:lnTo>
                    <a:pt x="398075" y="3200"/>
                  </a:lnTo>
                  <a:lnTo>
                    <a:pt x="443688" y="12523"/>
                  </a:lnTo>
                  <a:lnTo>
                    <a:pt x="486941" y="27551"/>
                  </a:lnTo>
                  <a:lnTo>
                    <a:pt x="527416" y="47864"/>
                  </a:lnTo>
                  <a:lnTo>
                    <a:pt x="564695" y="73047"/>
                  </a:lnTo>
                  <a:lnTo>
                    <a:pt x="598360" y="102679"/>
                  </a:lnTo>
                  <a:lnTo>
                    <a:pt x="627992" y="136344"/>
                  </a:lnTo>
                  <a:lnTo>
                    <a:pt x="653175" y="173623"/>
                  </a:lnTo>
                  <a:lnTo>
                    <a:pt x="673488" y="214098"/>
                  </a:lnTo>
                  <a:lnTo>
                    <a:pt x="688516" y="257351"/>
                  </a:lnTo>
                  <a:lnTo>
                    <a:pt x="697839" y="302964"/>
                  </a:lnTo>
                  <a:lnTo>
                    <a:pt x="701040" y="350519"/>
                  </a:lnTo>
                  <a:lnTo>
                    <a:pt x="697839" y="398075"/>
                  </a:lnTo>
                  <a:lnTo>
                    <a:pt x="688516" y="443688"/>
                  </a:lnTo>
                  <a:lnTo>
                    <a:pt x="673488" y="486941"/>
                  </a:lnTo>
                  <a:lnTo>
                    <a:pt x="653175" y="527416"/>
                  </a:lnTo>
                  <a:lnTo>
                    <a:pt x="627992" y="564695"/>
                  </a:lnTo>
                  <a:lnTo>
                    <a:pt x="598360" y="598360"/>
                  </a:lnTo>
                  <a:lnTo>
                    <a:pt x="564695" y="627992"/>
                  </a:lnTo>
                  <a:lnTo>
                    <a:pt x="527416" y="653175"/>
                  </a:lnTo>
                  <a:lnTo>
                    <a:pt x="486941" y="673488"/>
                  </a:lnTo>
                  <a:lnTo>
                    <a:pt x="443688" y="688516"/>
                  </a:lnTo>
                  <a:lnTo>
                    <a:pt x="398075" y="697839"/>
                  </a:lnTo>
                  <a:lnTo>
                    <a:pt x="350520" y="701039"/>
                  </a:lnTo>
                  <a:lnTo>
                    <a:pt x="302964" y="697839"/>
                  </a:lnTo>
                  <a:lnTo>
                    <a:pt x="257351" y="688516"/>
                  </a:lnTo>
                  <a:lnTo>
                    <a:pt x="214098" y="673488"/>
                  </a:lnTo>
                  <a:lnTo>
                    <a:pt x="173623" y="653175"/>
                  </a:lnTo>
                  <a:lnTo>
                    <a:pt x="136344" y="627992"/>
                  </a:lnTo>
                  <a:lnTo>
                    <a:pt x="102679" y="598360"/>
                  </a:lnTo>
                  <a:lnTo>
                    <a:pt x="73047" y="564695"/>
                  </a:lnTo>
                  <a:lnTo>
                    <a:pt x="47864" y="527416"/>
                  </a:lnTo>
                  <a:lnTo>
                    <a:pt x="27551" y="486941"/>
                  </a:lnTo>
                  <a:lnTo>
                    <a:pt x="12523" y="443688"/>
                  </a:lnTo>
                  <a:lnTo>
                    <a:pt x="3200" y="398075"/>
                  </a:lnTo>
                  <a:lnTo>
                    <a:pt x="0" y="350519"/>
                  </a:lnTo>
                  <a:close/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098535" y="4432808"/>
              <a:ext cx="3180715" cy="76200"/>
            </a:xfrm>
            <a:custGeom>
              <a:avLst/>
              <a:gdLst/>
              <a:ahLst/>
              <a:cxnLst/>
              <a:rect l="l" t="t" r="r" b="b"/>
              <a:pathLst>
                <a:path w="3180715" h="76200">
                  <a:moveTo>
                    <a:pt x="3142615" y="0"/>
                  </a:moveTo>
                  <a:lnTo>
                    <a:pt x="3127794" y="3006"/>
                  </a:lnTo>
                  <a:lnTo>
                    <a:pt x="3115706" y="11144"/>
                  </a:lnTo>
                  <a:lnTo>
                    <a:pt x="3107521" y="23252"/>
                  </a:lnTo>
                  <a:lnTo>
                    <a:pt x="3105810" y="31702"/>
                  </a:lnTo>
                  <a:lnTo>
                    <a:pt x="3142615" y="31750"/>
                  </a:lnTo>
                  <a:lnTo>
                    <a:pt x="3142615" y="44450"/>
                  </a:lnTo>
                  <a:lnTo>
                    <a:pt x="3105797" y="44450"/>
                  </a:lnTo>
                  <a:lnTo>
                    <a:pt x="3107503" y="52893"/>
                  </a:lnTo>
                  <a:lnTo>
                    <a:pt x="3115659" y="65008"/>
                  </a:lnTo>
                  <a:lnTo>
                    <a:pt x="3127767" y="73193"/>
                  </a:lnTo>
                  <a:lnTo>
                    <a:pt x="3142615" y="76200"/>
                  </a:lnTo>
                  <a:lnTo>
                    <a:pt x="3157435" y="73193"/>
                  </a:lnTo>
                  <a:lnTo>
                    <a:pt x="3169523" y="65055"/>
                  </a:lnTo>
                  <a:lnTo>
                    <a:pt x="3177708" y="52947"/>
                  </a:lnTo>
                  <a:lnTo>
                    <a:pt x="3179429" y="44450"/>
                  </a:lnTo>
                  <a:lnTo>
                    <a:pt x="3142615" y="44450"/>
                  </a:lnTo>
                  <a:lnTo>
                    <a:pt x="3179438" y="44402"/>
                  </a:lnTo>
                  <a:lnTo>
                    <a:pt x="3180715" y="38100"/>
                  </a:lnTo>
                  <a:lnTo>
                    <a:pt x="3177726" y="23306"/>
                  </a:lnTo>
                  <a:lnTo>
                    <a:pt x="3169570" y="11191"/>
                  </a:lnTo>
                  <a:lnTo>
                    <a:pt x="3157462" y="3006"/>
                  </a:lnTo>
                  <a:lnTo>
                    <a:pt x="3142615" y="0"/>
                  </a:lnTo>
                  <a:close/>
                </a:path>
                <a:path w="3180715" h="76200">
                  <a:moveTo>
                    <a:pt x="3105810" y="31702"/>
                  </a:moveTo>
                  <a:lnTo>
                    <a:pt x="3104515" y="38100"/>
                  </a:lnTo>
                  <a:lnTo>
                    <a:pt x="3105788" y="44402"/>
                  </a:lnTo>
                  <a:lnTo>
                    <a:pt x="3142615" y="44450"/>
                  </a:lnTo>
                  <a:lnTo>
                    <a:pt x="3142615" y="31750"/>
                  </a:lnTo>
                  <a:lnTo>
                    <a:pt x="3105810" y="31702"/>
                  </a:lnTo>
                  <a:close/>
                </a:path>
                <a:path w="3180715" h="76200">
                  <a:moveTo>
                    <a:pt x="0" y="27686"/>
                  </a:moveTo>
                  <a:lnTo>
                    <a:pt x="0" y="40386"/>
                  </a:lnTo>
                  <a:lnTo>
                    <a:pt x="3105788" y="44402"/>
                  </a:lnTo>
                  <a:lnTo>
                    <a:pt x="3104515" y="38100"/>
                  </a:lnTo>
                  <a:lnTo>
                    <a:pt x="3105810" y="31702"/>
                  </a:lnTo>
                  <a:lnTo>
                    <a:pt x="0" y="27686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7360666" y="1794792"/>
            <a:ext cx="3879850" cy="4307205"/>
          </a:xfrm>
          <a:prstGeom prst="rect">
            <a:avLst/>
          </a:prstGeom>
        </p:spPr>
        <p:txBody>
          <a:bodyPr vert="horz" wrap="square" lIns="0" tIns="111125" rIns="0" bIns="0" rtlCol="0">
            <a:spAutoFit/>
          </a:bodyPr>
          <a:lstStyle/>
          <a:p>
            <a:pPr marR="133350" algn="r">
              <a:lnSpc>
                <a:spcPct val="100000"/>
              </a:lnSpc>
              <a:spcBef>
                <a:spcPts val="875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Forma</a:t>
            </a:r>
            <a:r>
              <a:rPr sz="14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jurudica</a:t>
            </a:r>
            <a:endParaRPr sz="1400">
              <a:latin typeface="Arial"/>
              <a:cs typeface="Arial"/>
            </a:endParaRPr>
          </a:p>
          <a:p>
            <a:pPr marL="1143635" marR="134620" indent="-925830" algn="r">
              <a:lnSpc>
                <a:spcPct val="100000"/>
              </a:lnSpc>
              <a:spcBef>
                <a:spcPts val="665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Frizeria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este constituita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sub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forma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juridica</a:t>
            </a:r>
            <a:r>
              <a:rPr sz="12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S.R.L.,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cu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respectarea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prevederilor legii</a:t>
            </a:r>
            <a:r>
              <a:rPr sz="12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31/1990.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450">
              <a:latin typeface="Arial"/>
              <a:cs typeface="Arial"/>
            </a:endParaRPr>
          </a:p>
          <a:p>
            <a:pPr marR="157480" algn="r">
              <a:lnSpc>
                <a:spcPct val="100000"/>
              </a:lnSpc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Grupul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tinta</a:t>
            </a:r>
            <a:endParaRPr sz="1400">
              <a:latin typeface="Arial"/>
              <a:cs typeface="Arial"/>
            </a:endParaRPr>
          </a:p>
          <a:p>
            <a:pPr marR="155575" algn="r">
              <a:lnSpc>
                <a:spcPct val="100000"/>
              </a:lnSpc>
              <a:spcBef>
                <a:spcPts val="74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Grupul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tinta este constituit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din</a:t>
            </a:r>
            <a:r>
              <a:rPr sz="12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persoanele</a:t>
            </a:r>
            <a:endParaRPr sz="1200">
              <a:latin typeface="Arial"/>
              <a:cs typeface="Arial"/>
            </a:endParaRPr>
          </a:p>
          <a:p>
            <a:pPr marR="156845" algn="r">
              <a:lnSpc>
                <a:spcPct val="100000"/>
              </a:lnSpc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 gen</a:t>
            </a:r>
            <a:r>
              <a:rPr sz="12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masculin.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50">
              <a:latin typeface="Arial"/>
              <a:cs typeface="Arial"/>
            </a:endParaRPr>
          </a:p>
          <a:p>
            <a:pPr marL="3057525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Beneficii</a:t>
            </a:r>
            <a:endParaRPr sz="1400">
              <a:latin typeface="Arial"/>
              <a:cs typeface="Arial"/>
            </a:endParaRPr>
          </a:p>
          <a:p>
            <a:pPr marL="930910" marR="5080">
              <a:lnSpc>
                <a:spcPct val="100000"/>
              </a:lnSpc>
              <a:spcBef>
                <a:spcPts val="665"/>
              </a:spcBef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Afacerea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continua sa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fie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profitabila inclusiv  in perioada de criza,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fiindca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oamenii dau o  importanta din ce in ce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mai mare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aspectului  exterior si starii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2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bine.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250">
              <a:latin typeface="Arial"/>
              <a:cs typeface="Arial"/>
            </a:endParaRPr>
          </a:p>
          <a:p>
            <a:pPr marR="133350" algn="r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tindere</a:t>
            </a:r>
            <a:endParaRPr sz="1400">
              <a:latin typeface="Arial"/>
              <a:cs typeface="Arial"/>
            </a:endParaRPr>
          </a:p>
          <a:p>
            <a:pPr marR="133985" algn="r">
              <a:lnSpc>
                <a:spcPct val="100000"/>
              </a:lnSpc>
              <a:spcBef>
                <a:spcPts val="740"/>
              </a:spcBef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BARBERSHOP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isi propune extinderea afacerii si in</a:t>
            </a:r>
            <a:r>
              <a:rPr sz="12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alte</a:t>
            </a:r>
            <a:endParaRPr sz="1200">
              <a:latin typeface="Arial"/>
              <a:cs typeface="Arial"/>
            </a:endParaRPr>
          </a:p>
          <a:p>
            <a:pPr marR="133985" algn="r">
              <a:lnSpc>
                <a:spcPct val="100000"/>
              </a:lnSpc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orase</a:t>
            </a:r>
            <a:r>
              <a:rPr sz="12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3717035" y="2013204"/>
            <a:ext cx="4225925" cy="4422140"/>
            <a:chOff x="3717035" y="2013204"/>
            <a:chExt cx="4225925" cy="4422140"/>
          </a:xfrm>
        </p:grpSpPr>
        <p:sp>
          <p:nvSpPr>
            <p:cNvPr id="19" name="object 19"/>
            <p:cNvSpPr/>
            <p:nvPr/>
          </p:nvSpPr>
          <p:spPr>
            <a:xfrm>
              <a:off x="6595871" y="2013204"/>
              <a:ext cx="295910" cy="294640"/>
            </a:xfrm>
            <a:custGeom>
              <a:avLst/>
              <a:gdLst/>
              <a:ahLst/>
              <a:cxnLst/>
              <a:rect l="l" t="t" r="r" b="b"/>
              <a:pathLst>
                <a:path w="295909" h="294639">
                  <a:moveTo>
                    <a:pt x="295655" y="0"/>
                  </a:moveTo>
                  <a:lnTo>
                    <a:pt x="0" y="0"/>
                  </a:lnTo>
                  <a:lnTo>
                    <a:pt x="0" y="294132"/>
                  </a:lnTo>
                  <a:lnTo>
                    <a:pt x="295655" y="294132"/>
                  </a:lnTo>
                  <a:lnTo>
                    <a:pt x="295655" y="259207"/>
                  </a:lnTo>
                  <a:lnTo>
                    <a:pt x="35178" y="259207"/>
                  </a:lnTo>
                  <a:lnTo>
                    <a:pt x="35178" y="34925"/>
                  </a:lnTo>
                  <a:lnTo>
                    <a:pt x="37973" y="34925"/>
                  </a:lnTo>
                  <a:lnTo>
                    <a:pt x="37973" y="34544"/>
                  </a:lnTo>
                  <a:lnTo>
                    <a:pt x="295655" y="34544"/>
                  </a:lnTo>
                  <a:lnTo>
                    <a:pt x="295655" y="0"/>
                  </a:lnTo>
                  <a:close/>
                </a:path>
                <a:path w="295909" h="294639">
                  <a:moveTo>
                    <a:pt x="54736" y="107569"/>
                  </a:moveTo>
                  <a:lnTo>
                    <a:pt x="39750" y="151892"/>
                  </a:lnTo>
                  <a:lnTo>
                    <a:pt x="73618" y="165123"/>
                  </a:lnTo>
                  <a:lnTo>
                    <a:pt x="99901" y="192786"/>
                  </a:lnTo>
                  <a:lnTo>
                    <a:pt x="121064" y="226829"/>
                  </a:lnTo>
                  <a:lnTo>
                    <a:pt x="139573" y="259207"/>
                  </a:lnTo>
                  <a:lnTo>
                    <a:pt x="144018" y="259207"/>
                  </a:lnTo>
                  <a:lnTo>
                    <a:pt x="163042" y="217466"/>
                  </a:lnTo>
                  <a:lnTo>
                    <a:pt x="183591" y="174625"/>
                  </a:lnTo>
                  <a:lnTo>
                    <a:pt x="140970" y="174625"/>
                  </a:lnTo>
                  <a:lnTo>
                    <a:pt x="124102" y="152128"/>
                  </a:lnTo>
                  <a:lnTo>
                    <a:pt x="106997" y="134381"/>
                  </a:lnTo>
                  <a:lnTo>
                    <a:pt x="85320" y="119993"/>
                  </a:lnTo>
                  <a:lnTo>
                    <a:pt x="54736" y="107569"/>
                  </a:lnTo>
                  <a:close/>
                </a:path>
                <a:path w="295909" h="294639">
                  <a:moveTo>
                    <a:pt x="295655" y="34544"/>
                  </a:moveTo>
                  <a:lnTo>
                    <a:pt x="260857" y="34544"/>
                  </a:lnTo>
                  <a:lnTo>
                    <a:pt x="260857" y="54101"/>
                  </a:lnTo>
                  <a:lnTo>
                    <a:pt x="260476" y="54101"/>
                  </a:lnTo>
                  <a:lnTo>
                    <a:pt x="260476" y="259207"/>
                  </a:lnTo>
                  <a:lnTo>
                    <a:pt x="295655" y="259207"/>
                  </a:lnTo>
                  <a:lnTo>
                    <a:pt x="295655" y="34544"/>
                  </a:lnTo>
                  <a:close/>
                </a:path>
                <a:path w="295909" h="294639">
                  <a:moveTo>
                    <a:pt x="252856" y="54101"/>
                  </a:moveTo>
                  <a:lnTo>
                    <a:pt x="203834" y="54101"/>
                  </a:lnTo>
                  <a:lnTo>
                    <a:pt x="185368" y="84845"/>
                  </a:lnTo>
                  <a:lnTo>
                    <a:pt x="170307" y="112601"/>
                  </a:lnTo>
                  <a:lnTo>
                    <a:pt x="156293" y="141237"/>
                  </a:lnTo>
                  <a:lnTo>
                    <a:pt x="140970" y="174625"/>
                  </a:lnTo>
                  <a:lnTo>
                    <a:pt x="183591" y="174625"/>
                  </a:lnTo>
                  <a:lnTo>
                    <a:pt x="205877" y="131383"/>
                  </a:lnTo>
                  <a:lnTo>
                    <a:pt x="229016" y="90721"/>
                  </a:lnTo>
                  <a:lnTo>
                    <a:pt x="252856" y="54101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3717035" y="2369820"/>
              <a:ext cx="3490721" cy="406527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597269" y="3009899"/>
              <a:ext cx="1345565" cy="2967355"/>
            </a:xfrm>
            <a:custGeom>
              <a:avLst/>
              <a:gdLst/>
              <a:ahLst/>
              <a:cxnLst/>
              <a:rect l="l" t="t" r="r" b="b"/>
              <a:pathLst>
                <a:path w="1345565" h="2967354">
                  <a:moveTo>
                    <a:pt x="380174" y="2657360"/>
                  </a:moveTo>
                  <a:lnTo>
                    <a:pt x="379577" y="2610358"/>
                  </a:lnTo>
                  <a:lnTo>
                    <a:pt x="369265" y="2565908"/>
                  </a:lnTo>
                  <a:lnTo>
                    <a:pt x="356527" y="2538717"/>
                  </a:lnTo>
                  <a:lnTo>
                    <a:pt x="356527" y="2640838"/>
                  </a:lnTo>
                  <a:lnTo>
                    <a:pt x="349415" y="2689110"/>
                  </a:lnTo>
                  <a:lnTo>
                    <a:pt x="329565" y="2734818"/>
                  </a:lnTo>
                  <a:lnTo>
                    <a:pt x="299262" y="2774188"/>
                  </a:lnTo>
                  <a:lnTo>
                    <a:pt x="261531" y="2802128"/>
                  </a:lnTo>
                  <a:lnTo>
                    <a:pt x="218541" y="2821178"/>
                  </a:lnTo>
                  <a:lnTo>
                    <a:pt x="172504" y="2827528"/>
                  </a:lnTo>
                  <a:lnTo>
                    <a:pt x="125590" y="2823718"/>
                  </a:lnTo>
                  <a:lnTo>
                    <a:pt x="80010" y="2807208"/>
                  </a:lnTo>
                  <a:lnTo>
                    <a:pt x="90932" y="2788158"/>
                  </a:lnTo>
                  <a:lnTo>
                    <a:pt x="131991" y="2803398"/>
                  </a:lnTo>
                  <a:lnTo>
                    <a:pt x="174218" y="2807208"/>
                  </a:lnTo>
                  <a:lnTo>
                    <a:pt x="215607" y="2799588"/>
                  </a:lnTo>
                  <a:lnTo>
                    <a:pt x="254139" y="2783078"/>
                  </a:lnTo>
                  <a:lnTo>
                    <a:pt x="263753" y="2775458"/>
                  </a:lnTo>
                  <a:lnTo>
                    <a:pt x="287794" y="2756408"/>
                  </a:lnTo>
                  <a:lnTo>
                    <a:pt x="314579" y="2722118"/>
                  </a:lnTo>
                  <a:lnTo>
                    <a:pt x="320738" y="2706878"/>
                  </a:lnTo>
                  <a:lnTo>
                    <a:pt x="331520" y="2680208"/>
                  </a:lnTo>
                  <a:lnTo>
                    <a:pt x="337273" y="2638310"/>
                  </a:lnTo>
                  <a:lnTo>
                    <a:pt x="334810" y="2616708"/>
                  </a:lnTo>
                  <a:lnTo>
                    <a:pt x="332930" y="2600210"/>
                  </a:lnTo>
                  <a:lnTo>
                    <a:pt x="332359" y="2595118"/>
                  </a:lnTo>
                  <a:lnTo>
                    <a:pt x="318363" y="2558491"/>
                  </a:lnTo>
                  <a:lnTo>
                    <a:pt x="318363" y="2638310"/>
                  </a:lnTo>
                  <a:lnTo>
                    <a:pt x="318312" y="2640838"/>
                  </a:lnTo>
                  <a:lnTo>
                    <a:pt x="316242" y="2662428"/>
                  </a:lnTo>
                  <a:lnTo>
                    <a:pt x="310540" y="2685288"/>
                  </a:lnTo>
                  <a:lnTo>
                    <a:pt x="301244" y="2706878"/>
                  </a:lnTo>
                  <a:lnTo>
                    <a:pt x="291338" y="2701074"/>
                  </a:lnTo>
                  <a:lnTo>
                    <a:pt x="291338" y="2723388"/>
                  </a:lnTo>
                  <a:lnTo>
                    <a:pt x="277787" y="2739910"/>
                  </a:lnTo>
                  <a:lnTo>
                    <a:pt x="262280" y="2755138"/>
                  </a:lnTo>
                  <a:lnTo>
                    <a:pt x="245110" y="2766568"/>
                  </a:lnTo>
                  <a:lnTo>
                    <a:pt x="226568" y="2775458"/>
                  </a:lnTo>
                  <a:lnTo>
                    <a:pt x="222592" y="2766568"/>
                  </a:lnTo>
                  <a:lnTo>
                    <a:pt x="218135" y="2757678"/>
                  </a:lnTo>
                  <a:lnTo>
                    <a:pt x="214858" y="2752610"/>
                  </a:lnTo>
                  <a:lnTo>
                    <a:pt x="213220" y="2750058"/>
                  </a:lnTo>
                  <a:lnTo>
                    <a:pt x="208915" y="2742869"/>
                  </a:lnTo>
                  <a:lnTo>
                    <a:pt x="208915" y="2781808"/>
                  </a:lnTo>
                  <a:lnTo>
                    <a:pt x="189852" y="2786888"/>
                  </a:lnTo>
                  <a:lnTo>
                    <a:pt x="170395" y="2788158"/>
                  </a:lnTo>
                  <a:lnTo>
                    <a:pt x="150799" y="2786888"/>
                  </a:lnTo>
                  <a:lnTo>
                    <a:pt x="131318" y="2783078"/>
                  </a:lnTo>
                  <a:lnTo>
                    <a:pt x="147777" y="2777998"/>
                  </a:lnTo>
                  <a:lnTo>
                    <a:pt x="163601" y="2770378"/>
                  </a:lnTo>
                  <a:lnTo>
                    <a:pt x="171157" y="2766568"/>
                  </a:lnTo>
                  <a:lnTo>
                    <a:pt x="178714" y="2762758"/>
                  </a:lnTo>
                  <a:lnTo>
                    <a:pt x="193040" y="2752610"/>
                  </a:lnTo>
                  <a:lnTo>
                    <a:pt x="197485" y="2760218"/>
                  </a:lnTo>
                  <a:lnTo>
                    <a:pt x="201637" y="2766568"/>
                  </a:lnTo>
                  <a:lnTo>
                    <a:pt x="205460" y="2774188"/>
                  </a:lnTo>
                  <a:lnTo>
                    <a:pt x="208915" y="2781808"/>
                  </a:lnTo>
                  <a:lnTo>
                    <a:pt x="208915" y="2742869"/>
                  </a:lnTo>
                  <a:lnTo>
                    <a:pt x="207899" y="2741168"/>
                  </a:lnTo>
                  <a:lnTo>
                    <a:pt x="218617" y="2731008"/>
                  </a:lnTo>
                  <a:lnTo>
                    <a:pt x="226136" y="2723388"/>
                  </a:lnTo>
                  <a:lnTo>
                    <a:pt x="228638" y="2720860"/>
                  </a:lnTo>
                  <a:lnTo>
                    <a:pt x="237883" y="2709418"/>
                  </a:lnTo>
                  <a:lnTo>
                    <a:pt x="246253" y="2696718"/>
                  </a:lnTo>
                  <a:lnTo>
                    <a:pt x="291338" y="2723388"/>
                  </a:lnTo>
                  <a:lnTo>
                    <a:pt x="291338" y="2701074"/>
                  </a:lnTo>
                  <a:lnTo>
                    <a:pt x="283921" y="2696718"/>
                  </a:lnTo>
                  <a:lnTo>
                    <a:pt x="255778" y="2680208"/>
                  </a:lnTo>
                  <a:lnTo>
                    <a:pt x="261061" y="2668778"/>
                  </a:lnTo>
                  <a:lnTo>
                    <a:pt x="262826" y="2664968"/>
                  </a:lnTo>
                  <a:lnTo>
                    <a:pt x="268554" y="2649728"/>
                  </a:lnTo>
                  <a:lnTo>
                    <a:pt x="272973" y="2634488"/>
                  </a:lnTo>
                  <a:lnTo>
                    <a:pt x="276098" y="2617978"/>
                  </a:lnTo>
                  <a:lnTo>
                    <a:pt x="286258" y="2619260"/>
                  </a:lnTo>
                  <a:lnTo>
                    <a:pt x="296519" y="2619260"/>
                  </a:lnTo>
                  <a:lnTo>
                    <a:pt x="306882" y="2617978"/>
                  </a:lnTo>
                  <a:lnTo>
                    <a:pt x="317246" y="2616708"/>
                  </a:lnTo>
                  <a:lnTo>
                    <a:pt x="318363" y="2638310"/>
                  </a:lnTo>
                  <a:lnTo>
                    <a:pt x="318363" y="2558491"/>
                  </a:lnTo>
                  <a:lnTo>
                    <a:pt x="317322" y="2555760"/>
                  </a:lnTo>
                  <a:lnTo>
                    <a:pt x="313817" y="2550884"/>
                  </a:lnTo>
                  <a:lnTo>
                    <a:pt x="313817" y="2598928"/>
                  </a:lnTo>
                  <a:lnTo>
                    <a:pt x="304787" y="2600210"/>
                  </a:lnTo>
                  <a:lnTo>
                    <a:pt x="286880" y="2600210"/>
                  </a:lnTo>
                  <a:lnTo>
                    <a:pt x="278003" y="2598928"/>
                  </a:lnTo>
                  <a:lnTo>
                    <a:pt x="278447" y="2582418"/>
                  </a:lnTo>
                  <a:lnTo>
                    <a:pt x="278333" y="2577338"/>
                  </a:lnTo>
                  <a:lnTo>
                    <a:pt x="277241" y="2562110"/>
                  </a:lnTo>
                  <a:lnTo>
                    <a:pt x="274142" y="2543060"/>
                  </a:lnTo>
                  <a:lnTo>
                    <a:pt x="269240" y="2524010"/>
                  </a:lnTo>
                  <a:lnTo>
                    <a:pt x="284632" y="2540508"/>
                  </a:lnTo>
                  <a:lnTo>
                    <a:pt x="297243" y="2558288"/>
                  </a:lnTo>
                  <a:lnTo>
                    <a:pt x="306984" y="2578608"/>
                  </a:lnTo>
                  <a:lnTo>
                    <a:pt x="313817" y="2598928"/>
                  </a:lnTo>
                  <a:lnTo>
                    <a:pt x="313817" y="2550884"/>
                  </a:lnTo>
                  <a:lnTo>
                    <a:pt x="294538" y="2524010"/>
                  </a:lnTo>
                  <a:lnTo>
                    <a:pt x="292709" y="2521458"/>
                  </a:lnTo>
                  <a:lnTo>
                    <a:pt x="291249" y="2520188"/>
                  </a:lnTo>
                  <a:lnTo>
                    <a:pt x="281012" y="2511310"/>
                  </a:lnTo>
                  <a:lnTo>
                    <a:pt x="259080" y="2492260"/>
                  </a:lnTo>
                  <a:lnTo>
                    <a:pt x="269113" y="2475738"/>
                  </a:lnTo>
                  <a:lnTo>
                    <a:pt x="307200" y="2507488"/>
                  </a:lnTo>
                  <a:lnTo>
                    <a:pt x="334848" y="2546858"/>
                  </a:lnTo>
                  <a:lnTo>
                    <a:pt x="351485" y="2592578"/>
                  </a:lnTo>
                  <a:lnTo>
                    <a:pt x="356527" y="2640838"/>
                  </a:lnTo>
                  <a:lnTo>
                    <a:pt x="356527" y="2538717"/>
                  </a:lnTo>
                  <a:lnTo>
                    <a:pt x="349643" y="2524010"/>
                  </a:lnTo>
                  <a:lnTo>
                    <a:pt x="321119" y="2485910"/>
                  </a:lnTo>
                  <a:lnTo>
                    <a:pt x="308775" y="2475738"/>
                  </a:lnTo>
                  <a:lnTo>
                    <a:pt x="284099" y="2455418"/>
                  </a:lnTo>
                  <a:lnTo>
                    <a:pt x="288417" y="2452878"/>
                  </a:lnTo>
                  <a:lnTo>
                    <a:pt x="290271" y="2450338"/>
                  </a:lnTo>
                  <a:lnTo>
                    <a:pt x="291211" y="2449080"/>
                  </a:lnTo>
                  <a:lnTo>
                    <a:pt x="291211" y="2436368"/>
                  </a:lnTo>
                  <a:lnTo>
                    <a:pt x="285115" y="2430018"/>
                  </a:lnTo>
                  <a:lnTo>
                    <a:pt x="270002" y="2430018"/>
                  </a:lnTo>
                  <a:lnTo>
                    <a:pt x="263779" y="2436368"/>
                  </a:lnTo>
                  <a:lnTo>
                    <a:pt x="263779" y="2446528"/>
                  </a:lnTo>
                  <a:lnTo>
                    <a:pt x="264795" y="2449080"/>
                  </a:lnTo>
                  <a:lnTo>
                    <a:pt x="256400" y="2464054"/>
                  </a:lnTo>
                  <a:lnTo>
                    <a:pt x="256400" y="2577338"/>
                  </a:lnTo>
                  <a:lnTo>
                    <a:pt x="256286" y="2596388"/>
                  </a:lnTo>
                  <a:lnTo>
                    <a:pt x="254254" y="2595969"/>
                  </a:lnTo>
                  <a:lnTo>
                    <a:pt x="254254" y="2615438"/>
                  </a:lnTo>
                  <a:lnTo>
                    <a:pt x="251510" y="2629408"/>
                  </a:lnTo>
                  <a:lnTo>
                    <a:pt x="247662" y="2642108"/>
                  </a:lnTo>
                  <a:lnTo>
                    <a:pt x="242697" y="2656078"/>
                  </a:lnTo>
                  <a:lnTo>
                    <a:pt x="236601" y="2668778"/>
                  </a:lnTo>
                  <a:lnTo>
                    <a:pt x="227203" y="2663253"/>
                  </a:lnTo>
                  <a:lnTo>
                    <a:pt x="227203" y="2685288"/>
                  </a:lnTo>
                  <a:lnTo>
                    <a:pt x="219989" y="2696718"/>
                  </a:lnTo>
                  <a:lnTo>
                    <a:pt x="212102" y="2705608"/>
                  </a:lnTo>
                  <a:lnTo>
                    <a:pt x="203568" y="2715768"/>
                  </a:lnTo>
                  <a:lnTo>
                    <a:pt x="194437" y="2723388"/>
                  </a:lnTo>
                  <a:lnTo>
                    <a:pt x="184315" y="2713228"/>
                  </a:lnTo>
                  <a:lnTo>
                    <a:pt x="179705" y="2708922"/>
                  </a:lnTo>
                  <a:lnTo>
                    <a:pt x="179705" y="2736088"/>
                  </a:lnTo>
                  <a:lnTo>
                    <a:pt x="162153" y="2746260"/>
                  </a:lnTo>
                  <a:lnTo>
                    <a:pt x="143383" y="2756408"/>
                  </a:lnTo>
                  <a:lnTo>
                    <a:pt x="123545" y="2762758"/>
                  </a:lnTo>
                  <a:lnTo>
                    <a:pt x="102870" y="2766568"/>
                  </a:lnTo>
                  <a:lnTo>
                    <a:pt x="110845" y="2752610"/>
                  </a:lnTo>
                  <a:lnTo>
                    <a:pt x="118110" y="2739910"/>
                  </a:lnTo>
                  <a:lnTo>
                    <a:pt x="140335" y="2701810"/>
                  </a:lnTo>
                  <a:lnTo>
                    <a:pt x="151015" y="2708160"/>
                  </a:lnTo>
                  <a:lnTo>
                    <a:pt x="161163" y="2717038"/>
                  </a:lnTo>
                  <a:lnTo>
                    <a:pt x="170726" y="2725928"/>
                  </a:lnTo>
                  <a:lnTo>
                    <a:pt x="179705" y="2736088"/>
                  </a:lnTo>
                  <a:lnTo>
                    <a:pt x="179705" y="2708922"/>
                  </a:lnTo>
                  <a:lnTo>
                    <a:pt x="173456" y="2703068"/>
                  </a:lnTo>
                  <a:lnTo>
                    <a:pt x="172021" y="2701810"/>
                  </a:lnTo>
                  <a:lnTo>
                    <a:pt x="161912" y="2692908"/>
                  </a:lnTo>
                  <a:lnTo>
                    <a:pt x="149733" y="2685288"/>
                  </a:lnTo>
                  <a:lnTo>
                    <a:pt x="168783" y="2652268"/>
                  </a:lnTo>
                  <a:lnTo>
                    <a:pt x="227203" y="2685288"/>
                  </a:lnTo>
                  <a:lnTo>
                    <a:pt x="227203" y="2663253"/>
                  </a:lnTo>
                  <a:lnTo>
                    <a:pt x="208534" y="2652268"/>
                  </a:lnTo>
                  <a:lnTo>
                    <a:pt x="178308" y="2634488"/>
                  </a:lnTo>
                  <a:lnTo>
                    <a:pt x="183451" y="2625610"/>
                  </a:lnTo>
                  <a:lnTo>
                    <a:pt x="200406" y="2596388"/>
                  </a:lnTo>
                  <a:lnTo>
                    <a:pt x="213296" y="2602738"/>
                  </a:lnTo>
                  <a:lnTo>
                    <a:pt x="226606" y="2607818"/>
                  </a:lnTo>
                  <a:lnTo>
                    <a:pt x="254254" y="2615438"/>
                  </a:lnTo>
                  <a:lnTo>
                    <a:pt x="254254" y="2595969"/>
                  </a:lnTo>
                  <a:lnTo>
                    <a:pt x="244208" y="2593860"/>
                  </a:lnTo>
                  <a:lnTo>
                    <a:pt x="232422" y="2590038"/>
                  </a:lnTo>
                  <a:lnTo>
                    <a:pt x="220941" y="2584958"/>
                  </a:lnTo>
                  <a:lnTo>
                    <a:pt x="209804" y="2579878"/>
                  </a:lnTo>
                  <a:lnTo>
                    <a:pt x="214922" y="2570988"/>
                  </a:lnTo>
                  <a:lnTo>
                    <a:pt x="244221" y="2520188"/>
                  </a:lnTo>
                  <a:lnTo>
                    <a:pt x="250380" y="2539238"/>
                  </a:lnTo>
                  <a:lnTo>
                    <a:pt x="254444" y="2558288"/>
                  </a:lnTo>
                  <a:lnTo>
                    <a:pt x="256400" y="2577338"/>
                  </a:lnTo>
                  <a:lnTo>
                    <a:pt x="256400" y="2464054"/>
                  </a:lnTo>
                  <a:lnTo>
                    <a:pt x="244856" y="2484628"/>
                  </a:lnTo>
                  <a:lnTo>
                    <a:pt x="227076" y="2478557"/>
                  </a:lnTo>
                  <a:lnTo>
                    <a:pt x="227076" y="2511310"/>
                  </a:lnTo>
                  <a:lnTo>
                    <a:pt x="193167" y="2570988"/>
                  </a:lnTo>
                  <a:lnTo>
                    <a:pt x="183769" y="2564841"/>
                  </a:lnTo>
                  <a:lnTo>
                    <a:pt x="183769" y="2587510"/>
                  </a:lnTo>
                  <a:lnTo>
                    <a:pt x="161798" y="2625610"/>
                  </a:lnTo>
                  <a:lnTo>
                    <a:pt x="152146" y="2620022"/>
                  </a:lnTo>
                  <a:lnTo>
                    <a:pt x="152146" y="2642108"/>
                  </a:lnTo>
                  <a:lnTo>
                    <a:pt x="133223" y="2675128"/>
                  </a:lnTo>
                  <a:lnTo>
                    <a:pt x="125882" y="2671318"/>
                  </a:lnTo>
                  <a:lnTo>
                    <a:pt x="123825" y="2670251"/>
                  </a:lnTo>
                  <a:lnTo>
                    <a:pt x="123825" y="2691638"/>
                  </a:lnTo>
                  <a:lnTo>
                    <a:pt x="89027" y="2752610"/>
                  </a:lnTo>
                  <a:lnTo>
                    <a:pt x="87160" y="2746260"/>
                  </a:lnTo>
                  <a:lnTo>
                    <a:pt x="83426" y="2733560"/>
                  </a:lnTo>
                  <a:lnTo>
                    <a:pt x="79971" y="2714510"/>
                  </a:lnTo>
                  <a:lnTo>
                    <a:pt x="78752" y="2696718"/>
                  </a:lnTo>
                  <a:lnTo>
                    <a:pt x="78867" y="2690368"/>
                  </a:lnTo>
                  <a:lnTo>
                    <a:pt x="79502" y="2675128"/>
                  </a:lnTo>
                  <a:lnTo>
                    <a:pt x="90995" y="2678938"/>
                  </a:lnTo>
                  <a:lnTo>
                    <a:pt x="113182" y="2686558"/>
                  </a:lnTo>
                  <a:lnTo>
                    <a:pt x="123825" y="2691638"/>
                  </a:lnTo>
                  <a:lnTo>
                    <a:pt x="123825" y="2670251"/>
                  </a:lnTo>
                  <a:lnTo>
                    <a:pt x="120992" y="2668778"/>
                  </a:lnTo>
                  <a:lnTo>
                    <a:pt x="108343" y="2663710"/>
                  </a:lnTo>
                  <a:lnTo>
                    <a:pt x="95338" y="2659888"/>
                  </a:lnTo>
                  <a:lnTo>
                    <a:pt x="82042" y="2657360"/>
                  </a:lnTo>
                  <a:lnTo>
                    <a:pt x="82816" y="2653538"/>
                  </a:lnTo>
                  <a:lnTo>
                    <a:pt x="84632" y="2644660"/>
                  </a:lnTo>
                  <a:lnTo>
                    <a:pt x="88074" y="2633218"/>
                  </a:lnTo>
                  <a:lnTo>
                    <a:pt x="92354" y="2621788"/>
                  </a:lnTo>
                  <a:lnTo>
                    <a:pt x="97536" y="2610358"/>
                  </a:lnTo>
                  <a:lnTo>
                    <a:pt x="152146" y="2642108"/>
                  </a:lnTo>
                  <a:lnTo>
                    <a:pt x="152146" y="2620022"/>
                  </a:lnTo>
                  <a:lnTo>
                    <a:pt x="135458" y="2610358"/>
                  </a:lnTo>
                  <a:lnTo>
                    <a:pt x="106934" y="2593860"/>
                  </a:lnTo>
                  <a:lnTo>
                    <a:pt x="114592" y="2582418"/>
                  </a:lnTo>
                  <a:lnTo>
                    <a:pt x="123063" y="2570988"/>
                  </a:lnTo>
                  <a:lnTo>
                    <a:pt x="132283" y="2560828"/>
                  </a:lnTo>
                  <a:lnTo>
                    <a:pt x="142240" y="2551938"/>
                  </a:lnTo>
                  <a:lnTo>
                    <a:pt x="151701" y="2562110"/>
                  </a:lnTo>
                  <a:lnTo>
                    <a:pt x="161810" y="2570988"/>
                  </a:lnTo>
                  <a:lnTo>
                    <a:pt x="172504" y="2579878"/>
                  </a:lnTo>
                  <a:lnTo>
                    <a:pt x="183769" y="2587510"/>
                  </a:lnTo>
                  <a:lnTo>
                    <a:pt x="183769" y="2564841"/>
                  </a:lnTo>
                  <a:lnTo>
                    <a:pt x="183476" y="2564638"/>
                  </a:lnTo>
                  <a:lnTo>
                    <a:pt x="174244" y="2557018"/>
                  </a:lnTo>
                  <a:lnTo>
                    <a:pt x="168402" y="2551938"/>
                  </a:lnTo>
                  <a:lnTo>
                    <a:pt x="165481" y="2549410"/>
                  </a:lnTo>
                  <a:lnTo>
                    <a:pt x="157226" y="2540508"/>
                  </a:lnTo>
                  <a:lnTo>
                    <a:pt x="173291" y="2530360"/>
                  </a:lnTo>
                  <a:lnTo>
                    <a:pt x="187540" y="2524010"/>
                  </a:lnTo>
                  <a:lnTo>
                    <a:pt x="190385" y="2522728"/>
                  </a:lnTo>
                  <a:lnTo>
                    <a:pt x="208356" y="2516378"/>
                  </a:lnTo>
                  <a:lnTo>
                    <a:pt x="227076" y="2511310"/>
                  </a:lnTo>
                  <a:lnTo>
                    <a:pt x="227076" y="2478557"/>
                  </a:lnTo>
                  <a:lnTo>
                    <a:pt x="212852" y="2473706"/>
                  </a:lnTo>
                  <a:lnTo>
                    <a:pt x="212852" y="2490978"/>
                  </a:lnTo>
                  <a:lnTo>
                    <a:pt x="194195" y="2497328"/>
                  </a:lnTo>
                  <a:lnTo>
                    <a:pt x="176250" y="2503678"/>
                  </a:lnTo>
                  <a:lnTo>
                    <a:pt x="159143" y="2512568"/>
                  </a:lnTo>
                  <a:lnTo>
                    <a:pt x="143002" y="2524010"/>
                  </a:lnTo>
                  <a:lnTo>
                    <a:pt x="137744" y="2516378"/>
                  </a:lnTo>
                  <a:lnTo>
                    <a:pt x="132867" y="2507488"/>
                  </a:lnTo>
                  <a:lnTo>
                    <a:pt x="128422" y="2499868"/>
                  </a:lnTo>
                  <a:lnTo>
                    <a:pt x="128143" y="2499245"/>
                  </a:lnTo>
                  <a:lnTo>
                    <a:pt x="128143" y="2535428"/>
                  </a:lnTo>
                  <a:lnTo>
                    <a:pt x="116789" y="2545588"/>
                  </a:lnTo>
                  <a:lnTo>
                    <a:pt x="106248" y="2557018"/>
                  </a:lnTo>
                  <a:lnTo>
                    <a:pt x="96583" y="2569718"/>
                  </a:lnTo>
                  <a:lnTo>
                    <a:pt x="87884" y="2582418"/>
                  </a:lnTo>
                  <a:lnTo>
                    <a:pt x="78359" y="2576779"/>
                  </a:lnTo>
                  <a:lnTo>
                    <a:pt x="78359" y="2598928"/>
                  </a:lnTo>
                  <a:lnTo>
                    <a:pt x="72301" y="2612910"/>
                  </a:lnTo>
                  <a:lnTo>
                    <a:pt x="67284" y="2625610"/>
                  </a:lnTo>
                  <a:lnTo>
                    <a:pt x="63881" y="2637523"/>
                  </a:lnTo>
                  <a:lnTo>
                    <a:pt x="63881" y="2746260"/>
                  </a:lnTo>
                  <a:lnTo>
                    <a:pt x="49326" y="2729738"/>
                  </a:lnTo>
                  <a:lnTo>
                    <a:pt x="37363" y="2711958"/>
                  </a:lnTo>
                  <a:lnTo>
                    <a:pt x="28117" y="2692908"/>
                  </a:lnTo>
                  <a:lnTo>
                    <a:pt x="21704" y="2672588"/>
                  </a:lnTo>
                  <a:lnTo>
                    <a:pt x="27800" y="2671318"/>
                  </a:lnTo>
                  <a:lnTo>
                    <a:pt x="51803" y="2671318"/>
                  </a:lnTo>
                  <a:lnTo>
                    <a:pt x="57785" y="2672588"/>
                  </a:lnTo>
                  <a:lnTo>
                    <a:pt x="56743" y="2689110"/>
                  </a:lnTo>
                  <a:lnTo>
                    <a:pt x="56743" y="2692908"/>
                  </a:lnTo>
                  <a:lnTo>
                    <a:pt x="57302" y="2709418"/>
                  </a:lnTo>
                  <a:lnTo>
                    <a:pt x="59702" y="2727210"/>
                  </a:lnTo>
                  <a:lnTo>
                    <a:pt x="63881" y="2746260"/>
                  </a:lnTo>
                  <a:lnTo>
                    <a:pt x="63881" y="2637523"/>
                  </a:lnTo>
                  <a:lnTo>
                    <a:pt x="63296" y="2639568"/>
                  </a:lnTo>
                  <a:lnTo>
                    <a:pt x="60325" y="2653538"/>
                  </a:lnTo>
                  <a:lnTo>
                    <a:pt x="49911" y="2652268"/>
                  </a:lnTo>
                  <a:lnTo>
                    <a:pt x="28956" y="2652268"/>
                  </a:lnTo>
                  <a:lnTo>
                    <a:pt x="18402" y="2653538"/>
                  </a:lnTo>
                  <a:lnTo>
                    <a:pt x="17348" y="2633218"/>
                  </a:lnTo>
                  <a:lnTo>
                    <a:pt x="19138" y="2612910"/>
                  </a:lnTo>
                  <a:lnTo>
                    <a:pt x="23837" y="2592578"/>
                  </a:lnTo>
                  <a:lnTo>
                    <a:pt x="31496" y="2572258"/>
                  </a:lnTo>
                  <a:lnTo>
                    <a:pt x="78359" y="2598928"/>
                  </a:lnTo>
                  <a:lnTo>
                    <a:pt x="78359" y="2576779"/>
                  </a:lnTo>
                  <a:lnTo>
                    <a:pt x="70739" y="2572258"/>
                  </a:lnTo>
                  <a:lnTo>
                    <a:pt x="40754" y="2554478"/>
                  </a:lnTo>
                  <a:lnTo>
                    <a:pt x="54254" y="2536710"/>
                  </a:lnTo>
                  <a:lnTo>
                    <a:pt x="69938" y="2521458"/>
                  </a:lnTo>
                  <a:lnTo>
                    <a:pt x="87477" y="2507488"/>
                  </a:lnTo>
                  <a:lnTo>
                    <a:pt x="106553" y="2497328"/>
                  </a:lnTo>
                  <a:lnTo>
                    <a:pt x="111201" y="2507488"/>
                  </a:lnTo>
                  <a:lnTo>
                    <a:pt x="116395" y="2517660"/>
                  </a:lnTo>
                  <a:lnTo>
                    <a:pt x="122047" y="2526538"/>
                  </a:lnTo>
                  <a:lnTo>
                    <a:pt x="128143" y="2535428"/>
                  </a:lnTo>
                  <a:lnTo>
                    <a:pt x="128143" y="2499245"/>
                  </a:lnTo>
                  <a:lnTo>
                    <a:pt x="127292" y="2497328"/>
                  </a:lnTo>
                  <a:lnTo>
                    <a:pt x="124460" y="2490978"/>
                  </a:lnTo>
                  <a:lnTo>
                    <a:pt x="146075" y="2485910"/>
                  </a:lnTo>
                  <a:lnTo>
                    <a:pt x="157137" y="2484628"/>
                  </a:lnTo>
                  <a:lnTo>
                    <a:pt x="179451" y="2484628"/>
                  </a:lnTo>
                  <a:lnTo>
                    <a:pt x="190652" y="2485910"/>
                  </a:lnTo>
                  <a:lnTo>
                    <a:pt x="212852" y="2490978"/>
                  </a:lnTo>
                  <a:lnTo>
                    <a:pt x="212852" y="2473706"/>
                  </a:lnTo>
                  <a:lnTo>
                    <a:pt x="196519" y="2468118"/>
                  </a:lnTo>
                  <a:lnTo>
                    <a:pt x="147091" y="2466860"/>
                  </a:lnTo>
                  <a:lnTo>
                    <a:pt x="99809" y="2479560"/>
                  </a:lnTo>
                  <a:lnTo>
                    <a:pt x="57912" y="2506218"/>
                  </a:lnTo>
                  <a:lnTo>
                    <a:pt x="24625" y="2545588"/>
                  </a:lnTo>
                  <a:lnTo>
                    <a:pt x="24384" y="2545588"/>
                  </a:lnTo>
                  <a:lnTo>
                    <a:pt x="21209" y="2550668"/>
                  </a:lnTo>
                  <a:lnTo>
                    <a:pt x="14732" y="2562110"/>
                  </a:lnTo>
                  <a:lnTo>
                    <a:pt x="15354" y="2562110"/>
                  </a:lnTo>
                  <a:lnTo>
                    <a:pt x="673" y="2610358"/>
                  </a:lnTo>
                  <a:lnTo>
                    <a:pt x="0" y="2657360"/>
                  </a:lnTo>
                  <a:lnTo>
                    <a:pt x="12560" y="2704338"/>
                  </a:lnTo>
                  <a:lnTo>
                    <a:pt x="37579" y="2744978"/>
                  </a:lnTo>
                  <a:lnTo>
                    <a:pt x="74295" y="2777998"/>
                  </a:lnTo>
                  <a:lnTo>
                    <a:pt x="74041" y="2777998"/>
                  </a:lnTo>
                  <a:lnTo>
                    <a:pt x="76581" y="2779268"/>
                  </a:lnTo>
                  <a:lnTo>
                    <a:pt x="56007" y="2816098"/>
                  </a:lnTo>
                  <a:lnTo>
                    <a:pt x="47879" y="2816098"/>
                  </a:lnTo>
                  <a:lnTo>
                    <a:pt x="41783" y="2822448"/>
                  </a:lnTo>
                  <a:lnTo>
                    <a:pt x="41783" y="2837688"/>
                  </a:lnTo>
                  <a:lnTo>
                    <a:pt x="47879" y="2844038"/>
                  </a:lnTo>
                  <a:lnTo>
                    <a:pt x="63119" y="2844038"/>
                  </a:lnTo>
                  <a:lnTo>
                    <a:pt x="69215" y="2837688"/>
                  </a:lnTo>
                  <a:lnTo>
                    <a:pt x="69088" y="2828798"/>
                  </a:lnTo>
                  <a:lnTo>
                    <a:pt x="69215" y="2828798"/>
                  </a:lnTo>
                  <a:lnTo>
                    <a:pt x="88773" y="2837688"/>
                  </a:lnTo>
                  <a:lnTo>
                    <a:pt x="108902" y="2845308"/>
                  </a:lnTo>
                  <a:lnTo>
                    <a:pt x="129298" y="2849118"/>
                  </a:lnTo>
                  <a:lnTo>
                    <a:pt x="149860" y="2851658"/>
                  </a:lnTo>
                  <a:lnTo>
                    <a:pt x="149860" y="2920238"/>
                  </a:lnTo>
                  <a:lnTo>
                    <a:pt x="140843" y="2920238"/>
                  </a:lnTo>
                  <a:lnTo>
                    <a:pt x="99885" y="2926588"/>
                  </a:lnTo>
                  <a:lnTo>
                    <a:pt x="68872" y="2936748"/>
                  </a:lnTo>
                  <a:lnTo>
                    <a:pt x="50419" y="2951988"/>
                  </a:lnTo>
                  <a:lnTo>
                    <a:pt x="47104" y="2967228"/>
                  </a:lnTo>
                  <a:lnTo>
                    <a:pt x="285623" y="2967228"/>
                  </a:lnTo>
                  <a:lnTo>
                    <a:pt x="282028" y="2951988"/>
                  </a:lnTo>
                  <a:lnTo>
                    <a:pt x="263436" y="2936748"/>
                  </a:lnTo>
                  <a:lnTo>
                    <a:pt x="232448" y="2926588"/>
                  </a:lnTo>
                  <a:lnTo>
                    <a:pt x="191643" y="2920238"/>
                  </a:lnTo>
                  <a:lnTo>
                    <a:pt x="188722" y="2920238"/>
                  </a:lnTo>
                  <a:lnTo>
                    <a:pt x="185674" y="2918968"/>
                  </a:lnTo>
                  <a:lnTo>
                    <a:pt x="182753" y="2920238"/>
                  </a:lnTo>
                  <a:lnTo>
                    <a:pt x="182753" y="2851658"/>
                  </a:lnTo>
                  <a:lnTo>
                    <a:pt x="232041" y="2842768"/>
                  </a:lnTo>
                  <a:lnTo>
                    <a:pt x="261708" y="2828798"/>
                  </a:lnTo>
                  <a:lnTo>
                    <a:pt x="264401" y="2827528"/>
                  </a:lnTo>
                  <a:lnTo>
                    <a:pt x="277888" y="2821178"/>
                  </a:lnTo>
                  <a:lnTo>
                    <a:pt x="318135" y="2789428"/>
                  </a:lnTo>
                  <a:lnTo>
                    <a:pt x="350647" y="2747518"/>
                  </a:lnTo>
                  <a:lnTo>
                    <a:pt x="370662" y="2703068"/>
                  </a:lnTo>
                  <a:lnTo>
                    <a:pt x="380174" y="2657360"/>
                  </a:lnTo>
                  <a:close/>
                </a:path>
                <a:path w="1345565" h="2967354">
                  <a:moveTo>
                    <a:pt x="1205230" y="42799"/>
                  </a:moveTo>
                  <a:lnTo>
                    <a:pt x="1200937" y="26149"/>
                  </a:lnTo>
                  <a:lnTo>
                    <a:pt x="1189266" y="12547"/>
                  </a:lnTo>
                  <a:lnTo>
                    <a:pt x="1171956" y="3365"/>
                  </a:lnTo>
                  <a:lnTo>
                    <a:pt x="1150747" y="0"/>
                  </a:lnTo>
                  <a:lnTo>
                    <a:pt x="1129525" y="3365"/>
                  </a:lnTo>
                  <a:lnTo>
                    <a:pt x="1112215" y="12547"/>
                  </a:lnTo>
                  <a:lnTo>
                    <a:pt x="1100543" y="26149"/>
                  </a:lnTo>
                  <a:lnTo>
                    <a:pt x="1096264" y="42799"/>
                  </a:lnTo>
                  <a:lnTo>
                    <a:pt x="1100543" y="59537"/>
                  </a:lnTo>
                  <a:lnTo>
                    <a:pt x="1112215" y="73177"/>
                  </a:lnTo>
                  <a:lnTo>
                    <a:pt x="1129525" y="82359"/>
                  </a:lnTo>
                  <a:lnTo>
                    <a:pt x="1150747" y="85725"/>
                  </a:lnTo>
                  <a:lnTo>
                    <a:pt x="1171956" y="82359"/>
                  </a:lnTo>
                  <a:lnTo>
                    <a:pt x="1189266" y="73177"/>
                  </a:lnTo>
                  <a:lnTo>
                    <a:pt x="1200937" y="59537"/>
                  </a:lnTo>
                  <a:lnTo>
                    <a:pt x="1205230" y="42799"/>
                  </a:lnTo>
                  <a:close/>
                </a:path>
                <a:path w="1345565" h="2967354">
                  <a:moveTo>
                    <a:pt x="1271143" y="130937"/>
                  </a:moveTo>
                  <a:lnTo>
                    <a:pt x="1267574" y="117081"/>
                  </a:lnTo>
                  <a:lnTo>
                    <a:pt x="1257846" y="105778"/>
                  </a:lnTo>
                  <a:lnTo>
                    <a:pt x="1243431" y="98171"/>
                  </a:lnTo>
                  <a:lnTo>
                    <a:pt x="1225804" y="95377"/>
                  </a:lnTo>
                  <a:lnTo>
                    <a:pt x="1075690" y="95377"/>
                  </a:lnTo>
                  <a:lnTo>
                    <a:pt x="1058049" y="98171"/>
                  </a:lnTo>
                  <a:lnTo>
                    <a:pt x="1043635" y="105778"/>
                  </a:lnTo>
                  <a:lnTo>
                    <a:pt x="1033907" y="117081"/>
                  </a:lnTo>
                  <a:lnTo>
                    <a:pt x="1030351" y="130937"/>
                  </a:lnTo>
                  <a:lnTo>
                    <a:pt x="1030351" y="262128"/>
                  </a:lnTo>
                  <a:lnTo>
                    <a:pt x="1032167" y="269278"/>
                  </a:lnTo>
                  <a:lnTo>
                    <a:pt x="1037158" y="275082"/>
                  </a:lnTo>
                  <a:lnTo>
                    <a:pt x="1044536" y="278993"/>
                  </a:lnTo>
                  <a:lnTo>
                    <a:pt x="1053592" y="280416"/>
                  </a:lnTo>
                  <a:lnTo>
                    <a:pt x="1062697" y="278993"/>
                  </a:lnTo>
                  <a:lnTo>
                    <a:pt x="1070127" y="275082"/>
                  </a:lnTo>
                  <a:lnTo>
                    <a:pt x="1075118" y="269278"/>
                  </a:lnTo>
                  <a:lnTo>
                    <a:pt x="1076960" y="262128"/>
                  </a:lnTo>
                  <a:lnTo>
                    <a:pt x="1076960" y="176657"/>
                  </a:lnTo>
                  <a:lnTo>
                    <a:pt x="1083818" y="176657"/>
                  </a:lnTo>
                  <a:lnTo>
                    <a:pt x="1082675" y="475488"/>
                  </a:lnTo>
                  <a:lnTo>
                    <a:pt x="1111758" y="498348"/>
                  </a:lnTo>
                  <a:lnTo>
                    <a:pt x="1123099" y="496544"/>
                  </a:lnTo>
                  <a:lnTo>
                    <a:pt x="1132344" y="491642"/>
                  </a:lnTo>
                  <a:lnTo>
                    <a:pt x="1138555" y="484365"/>
                  </a:lnTo>
                  <a:lnTo>
                    <a:pt x="1140841" y="475488"/>
                  </a:lnTo>
                  <a:lnTo>
                    <a:pt x="1140841" y="292735"/>
                  </a:lnTo>
                  <a:lnTo>
                    <a:pt x="1158367" y="292735"/>
                  </a:lnTo>
                  <a:lnTo>
                    <a:pt x="1158367" y="475488"/>
                  </a:lnTo>
                  <a:lnTo>
                    <a:pt x="1160640" y="484365"/>
                  </a:lnTo>
                  <a:lnTo>
                    <a:pt x="1166850" y="491642"/>
                  </a:lnTo>
                  <a:lnTo>
                    <a:pt x="1176096" y="496544"/>
                  </a:lnTo>
                  <a:lnTo>
                    <a:pt x="1187450" y="498348"/>
                  </a:lnTo>
                  <a:lnTo>
                    <a:pt x="1198740" y="496544"/>
                  </a:lnTo>
                  <a:lnTo>
                    <a:pt x="1207985" y="491642"/>
                  </a:lnTo>
                  <a:lnTo>
                    <a:pt x="1214234" y="484365"/>
                  </a:lnTo>
                  <a:lnTo>
                    <a:pt x="1216533" y="475488"/>
                  </a:lnTo>
                  <a:lnTo>
                    <a:pt x="1217231" y="292735"/>
                  </a:lnTo>
                  <a:lnTo>
                    <a:pt x="1217676" y="176657"/>
                  </a:lnTo>
                  <a:lnTo>
                    <a:pt x="1224534" y="176657"/>
                  </a:lnTo>
                  <a:lnTo>
                    <a:pt x="1224534" y="262128"/>
                  </a:lnTo>
                  <a:lnTo>
                    <a:pt x="1226362" y="269278"/>
                  </a:lnTo>
                  <a:lnTo>
                    <a:pt x="1231353" y="275082"/>
                  </a:lnTo>
                  <a:lnTo>
                    <a:pt x="1238783" y="278993"/>
                  </a:lnTo>
                  <a:lnTo>
                    <a:pt x="1247902" y="280416"/>
                  </a:lnTo>
                  <a:lnTo>
                    <a:pt x="1256944" y="278993"/>
                  </a:lnTo>
                  <a:lnTo>
                    <a:pt x="1264323" y="275082"/>
                  </a:lnTo>
                  <a:lnTo>
                    <a:pt x="1269314" y="269278"/>
                  </a:lnTo>
                  <a:lnTo>
                    <a:pt x="1271143" y="262128"/>
                  </a:lnTo>
                  <a:lnTo>
                    <a:pt x="1271143" y="176657"/>
                  </a:lnTo>
                  <a:lnTo>
                    <a:pt x="1271143" y="130937"/>
                  </a:lnTo>
                  <a:close/>
                </a:path>
                <a:path w="1345565" h="2967354">
                  <a:moveTo>
                    <a:pt x="1345145" y="1463954"/>
                  </a:moveTo>
                  <a:lnTo>
                    <a:pt x="1336078" y="1447419"/>
                  </a:lnTo>
                  <a:lnTo>
                    <a:pt x="1322247" y="1440688"/>
                  </a:lnTo>
                  <a:lnTo>
                    <a:pt x="1320419" y="1439799"/>
                  </a:lnTo>
                  <a:lnTo>
                    <a:pt x="1329486" y="1418996"/>
                  </a:lnTo>
                  <a:lnTo>
                    <a:pt x="1328864" y="1401152"/>
                  </a:lnTo>
                  <a:lnTo>
                    <a:pt x="1322298" y="1393571"/>
                  </a:lnTo>
                  <a:lnTo>
                    <a:pt x="1317942" y="1388567"/>
                  </a:lnTo>
                  <a:lnTo>
                    <a:pt x="1296162" y="1383538"/>
                  </a:lnTo>
                  <a:lnTo>
                    <a:pt x="1269187" y="1385163"/>
                  </a:lnTo>
                  <a:lnTo>
                    <a:pt x="1246327" y="1387563"/>
                  </a:lnTo>
                  <a:lnTo>
                    <a:pt x="1198880" y="1393571"/>
                  </a:lnTo>
                  <a:lnTo>
                    <a:pt x="1180071" y="1378432"/>
                  </a:lnTo>
                  <a:lnTo>
                    <a:pt x="1189139" y="1344396"/>
                  </a:lnTo>
                  <a:lnTo>
                    <a:pt x="1206004" y="1301178"/>
                  </a:lnTo>
                  <a:lnTo>
                    <a:pt x="1210564" y="1258443"/>
                  </a:lnTo>
                  <a:lnTo>
                    <a:pt x="1204328" y="1242733"/>
                  </a:lnTo>
                  <a:lnTo>
                    <a:pt x="1195666" y="1230109"/>
                  </a:lnTo>
                  <a:lnTo>
                    <a:pt x="1185913" y="1221854"/>
                  </a:lnTo>
                  <a:lnTo>
                    <a:pt x="1176401" y="1219200"/>
                  </a:lnTo>
                  <a:lnTo>
                    <a:pt x="1171282" y="1220851"/>
                  </a:lnTo>
                  <a:lnTo>
                    <a:pt x="1166977" y="1225194"/>
                  </a:lnTo>
                  <a:lnTo>
                    <a:pt x="1163802" y="1232509"/>
                  </a:lnTo>
                  <a:lnTo>
                    <a:pt x="1162050" y="1243076"/>
                  </a:lnTo>
                  <a:lnTo>
                    <a:pt x="1149197" y="1289075"/>
                  </a:lnTo>
                  <a:lnTo>
                    <a:pt x="1127925" y="1324013"/>
                  </a:lnTo>
                  <a:lnTo>
                    <a:pt x="1103299" y="1354518"/>
                  </a:lnTo>
                  <a:lnTo>
                    <a:pt x="1080389" y="1387221"/>
                  </a:lnTo>
                  <a:lnTo>
                    <a:pt x="1068971" y="1400352"/>
                  </a:lnTo>
                  <a:lnTo>
                    <a:pt x="1060653" y="1412392"/>
                  </a:lnTo>
                  <a:lnTo>
                    <a:pt x="1054544" y="1424076"/>
                  </a:lnTo>
                  <a:lnTo>
                    <a:pt x="1049782" y="1436116"/>
                  </a:lnTo>
                  <a:lnTo>
                    <a:pt x="1045210" y="1439037"/>
                  </a:lnTo>
                  <a:lnTo>
                    <a:pt x="1042162" y="1440307"/>
                  </a:lnTo>
                  <a:lnTo>
                    <a:pt x="1039622" y="1440688"/>
                  </a:lnTo>
                  <a:lnTo>
                    <a:pt x="1039622" y="1424051"/>
                  </a:lnTo>
                  <a:lnTo>
                    <a:pt x="1033272" y="1416685"/>
                  </a:lnTo>
                  <a:lnTo>
                    <a:pt x="1008888" y="1416685"/>
                  </a:lnTo>
                  <a:lnTo>
                    <a:pt x="1008888" y="1582166"/>
                  </a:lnTo>
                  <a:lnTo>
                    <a:pt x="1008888" y="1598930"/>
                  </a:lnTo>
                  <a:lnTo>
                    <a:pt x="1002919" y="1605788"/>
                  </a:lnTo>
                  <a:lnTo>
                    <a:pt x="988441" y="1605788"/>
                  </a:lnTo>
                  <a:lnTo>
                    <a:pt x="982472" y="1598930"/>
                  </a:lnTo>
                  <a:lnTo>
                    <a:pt x="982472" y="1582166"/>
                  </a:lnTo>
                  <a:lnTo>
                    <a:pt x="988441" y="1575308"/>
                  </a:lnTo>
                  <a:lnTo>
                    <a:pt x="1002919" y="1575308"/>
                  </a:lnTo>
                  <a:lnTo>
                    <a:pt x="1008888" y="1582166"/>
                  </a:lnTo>
                  <a:lnTo>
                    <a:pt x="1008888" y="1416685"/>
                  </a:lnTo>
                  <a:lnTo>
                    <a:pt x="954151" y="1416685"/>
                  </a:lnTo>
                  <a:lnTo>
                    <a:pt x="954151" y="1629791"/>
                  </a:lnTo>
                  <a:lnTo>
                    <a:pt x="1033272" y="1629791"/>
                  </a:lnTo>
                  <a:lnTo>
                    <a:pt x="1039622" y="1622425"/>
                  </a:lnTo>
                  <a:lnTo>
                    <a:pt x="1039622" y="1605788"/>
                  </a:lnTo>
                  <a:lnTo>
                    <a:pt x="1039622" y="1592453"/>
                  </a:lnTo>
                  <a:lnTo>
                    <a:pt x="1054811" y="1594993"/>
                  </a:lnTo>
                  <a:lnTo>
                    <a:pt x="1070330" y="1600568"/>
                  </a:lnTo>
                  <a:lnTo>
                    <a:pt x="1087348" y="1608124"/>
                  </a:lnTo>
                  <a:lnTo>
                    <a:pt x="1107059" y="1616583"/>
                  </a:lnTo>
                  <a:lnTo>
                    <a:pt x="1159205" y="1631264"/>
                  </a:lnTo>
                  <a:lnTo>
                    <a:pt x="1218196" y="1633232"/>
                  </a:lnTo>
                  <a:lnTo>
                    <a:pt x="1273594" y="1625942"/>
                  </a:lnTo>
                  <a:lnTo>
                    <a:pt x="1314958" y="1612900"/>
                  </a:lnTo>
                  <a:lnTo>
                    <a:pt x="1325727" y="1603514"/>
                  </a:lnTo>
                  <a:lnTo>
                    <a:pt x="1329969" y="1592948"/>
                  </a:lnTo>
                  <a:lnTo>
                    <a:pt x="1329855" y="1592453"/>
                  </a:lnTo>
                  <a:lnTo>
                    <a:pt x="1327315" y="1581023"/>
                  </a:lnTo>
                  <a:lnTo>
                    <a:pt x="1323086" y="1575308"/>
                  </a:lnTo>
                  <a:lnTo>
                    <a:pt x="1317371" y="1567561"/>
                  </a:lnTo>
                  <a:lnTo>
                    <a:pt x="1332649" y="1558099"/>
                  </a:lnTo>
                  <a:lnTo>
                    <a:pt x="1342390" y="1541399"/>
                  </a:lnTo>
                  <a:lnTo>
                    <a:pt x="1340980" y="1520812"/>
                  </a:lnTo>
                  <a:lnTo>
                    <a:pt x="1322832" y="1499616"/>
                  </a:lnTo>
                  <a:lnTo>
                    <a:pt x="1342453" y="1483360"/>
                  </a:lnTo>
                  <a:lnTo>
                    <a:pt x="1345145" y="1463954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4127" y="65354"/>
            <a:ext cx="9174480" cy="118364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396240" marR="5080" indent="-384175">
              <a:lnSpc>
                <a:spcPts val="4320"/>
              </a:lnSpc>
              <a:spcBef>
                <a:spcPts val="640"/>
              </a:spcBef>
            </a:pPr>
            <a:r>
              <a:rPr sz="4000" b="1" spc="-5" dirty="0">
                <a:latin typeface="Arial"/>
                <a:cs typeface="Arial"/>
              </a:rPr>
              <a:t>Autorizații, avize, necesare </a:t>
            </a:r>
            <a:r>
              <a:rPr sz="4000" b="1" dirty="0">
                <a:latin typeface="Arial"/>
                <a:cs typeface="Arial"/>
              </a:rPr>
              <a:t>în </a:t>
            </a:r>
            <a:r>
              <a:rPr sz="4000" b="1" spc="-5" dirty="0">
                <a:latin typeface="Arial"/>
                <a:cs typeface="Arial"/>
              </a:rPr>
              <a:t>vederea  funcționării </a:t>
            </a:r>
            <a:r>
              <a:rPr sz="4000" b="1" dirty="0">
                <a:latin typeface="Arial"/>
                <a:cs typeface="Arial"/>
              </a:rPr>
              <a:t>în </a:t>
            </a:r>
            <a:r>
              <a:rPr sz="4000" b="1" spc="-5" dirty="0">
                <a:latin typeface="Arial"/>
                <a:cs typeface="Arial"/>
              </a:rPr>
              <a:t>condiții de</a:t>
            </a:r>
            <a:r>
              <a:rPr sz="4000" b="1" spc="20" dirty="0">
                <a:latin typeface="Arial"/>
                <a:cs typeface="Arial"/>
              </a:rPr>
              <a:t> </a:t>
            </a:r>
            <a:r>
              <a:rPr sz="4000" b="1" spc="-5" dirty="0">
                <a:latin typeface="Arial"/>
                <a:cs typeface="Arial"/>
              </a:rPr>
              <a:t>legalitate</a:t>
            </a:r>
            <a:endParaRPr sz="40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84785" y="2300097"/>
            <a:ext cx="11969115" cy="3255010"/>
            <a:chOff x="184785" y="2300097"/>
            <a:chExt cx="11969115" cy="3255010"/>
          </a:xfrm>
        </p:grpSpPr>
        <p:sp>
          <p:nvSpPr>
            <p:cNvPr id="4" name="object 4"/>
            <p:cNvSpPr/>
            <p:nvPr/>
          </p:nvSpPr>
          <p:spPr>
            <a:xfrm>
              <a:off x="7310501" y="2922270"/>
              <a:ext cx="2896235" cy="2010410"/>
            </a:xfrm>
            <a:custGeom>
              <a:avLst/>
              <a:gdLst/>
              <a:ahLst/>
              <a:cxnLst/>
              <a:rect l="l" t="t" r="r" b="b"/>
              <a:pathLst>
                <a:path w="2896234" h="2010410">
                  <a:moveTo>
                    <a:pt x="2057146" y="0"/>
                  </a:moveTo>
                  <a:lnTo>
                    <a:pt x="2895727" y="781938"/>
                  </a:lnTo>
                </a:path>
                <a:path w="2896234" h="2010410">
                  <a:moveTo>
                    <a:pt x="0" y="2010028"/>
                  </a:moveTo>
                  <a:lnTo>
                    <a:pt x="838453" y="1228089"/>
                  </a:lnTo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349745" y="3606546"/>
              <a:ext cx="4297680" cy="631190"/>
            </a:xfrm>
            <a:custGeom>
              <a:avLst/>
              <a:gdLst/>
              <a:ahLst/>
              <a:cxnLst/>
              <a:rect l="l" t="t" r="r" b="b"/>
              <a:pathLst>
                <a:path w="4297680" h="631189">
                  <a:moveTo>
                    <a:pt x="0" y="0"/>
                  </a:moveTo>
                  <a:lnTo>
                    <a:pt x="1930907" y="0"/>
                  </a:lnTo>
                  <a:lnTo>
                    <a:pt x="2246376" y="315467"/>
                  </a:lnTo>
                  <a:lnTo>
                    <a:pt x="1930907" y="630935"/>
                  </a:lnTo>
                  <a:lnTo>
                    <a:pt x="0" y="630935"/>
                  </a:lnTo>
                  <a:lnTo>
                    <a:pt x="315468" y="315467"/>
                  </a:lnTo>
                  <a:lnTo>
                    <a:pt x="0" y="0"/>
                  </a:lnTo>
                  <a:close/>
                </a:path>
                <a:path w="4297680" h="631189">
                  <a:moveTo>
                    <a:pt x="2051303" y="0"/>
                  </a:moveTo>
                  <a:lnTo>
                    <a:pt x="3982211" y="0"/>
                  </a:lnTo>
                  <a:lnTo>
                    <a:pt x="4297680" y="315467"/>
                  </a:lnTo>
                  <a:lnTo>
                    <a:pt x="3982211" y="630935"/>
                  </a:lnTo>
                  <a:lnTo>
                    <a:pt x="2051303" y="630935"/>
                  </a:lnTo>
                  <a:lnTo>
                    <a:pt x="2366772" y="315467"/>
                  </a:lnTo>
                  <a:lnTo>
                    <a:pt x="2051303" y="0"/>
                  </a:lnTo>
                  <a:close/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71740" y="2922270"/>
              <a:ext cx="838835" cy="782320"/>
            </a:xfrm>
            <a:custGeom>
              <a:avLst/>
              <a:gdLst/>
              <a:ahLst/>
              <a:cxnLst/>
              <a:rect l="l" t="t" r="r" b="b"/>
              <a:pathLst>
                <a:path w="838835" h="782320">
                  <a:moveTo>
                    <a:pt x="0" y="0"/>
                  </a:moveTo>
                  <a:lnTo>
                    <a:pt x="838542" y="781938"/>
                  </a:lnTo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94310" y="3606546"/>
              <a:ext cx="4297680" cy="631190"/>
            </a:xfrm>
            <a:custGeom>
              <a:avLst/>
              <a:gdLst/>
              <a:ahLst/>
              <a:cxnLst/>
              <a:rect l="l" t="t" r="r" b="b"/>
              <a:pathLst>
                <a:path w="4297680" h="631189">
                  <a:moveTo>
                    <a:pt x="0" y="0"/>
                  </a:moveTo>
                  <a:lnTo>
                    <a:pt x="1930908" y="0"/>
                  </a:lnTo>
                  <a:lnTo>
                    <a:pt x="2246376" y="315467"/>
                  </a:lnTo>
                  <a:lnTo>
                    <a:pt x="1930908" y="630935"/>
                  </a:lnTo>
                  <a:lnTo>
                    <a:pt x="0" y="630935"/>
                  </a:lnTo>
                  <a:lnTo>
                    <a:pt x="315468" y="315467"/>
                  </a:lnTo>
                  <a:lnTo>
                    <a:pt x="0" y="0"/>
                  </a:lnTo>
                  <a:close/>
                </a:path>
                <a:path w="4297680" h="631189">
                  <a:moveTo>
                    <a:pt x="2051303" y="0"/>
                  </a:moveTo>
                  <a:lnTo>
                    <a:pt x="3982212" y="0"/>
                  </a:lnTo>
                  <a:lnTo>
                    <a:pt x="4297680" y="315467"/>
                  </a:lnTo>
                  <a:lnTo>
                    <a:pt x="3982212" y="630935"/>
                  </a:lnTo>
                  <a:lnTo>
                    <a:pt x="2051303" y="630935"/>
                  </a:lnTo>
                  <a:lnTo>
                    <a:pt x="2366772" y="315467"/>
                  </a:lnTo>
                  <a:lnTo>
                    <a:pt x="2051303" y="0"/>
                  </a:lnTo>
                  <a:close/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253227" y="2922270"/>
              <a:ext cx="838835" cy="782320"/>
            </a:xfrm>
            <a:custGeom>
              <a:avLst/>
              <a:gdLst/>
              <a:ahLst/>
              <a:cxnLst/>
              <a:rect l="l" t="t" r="r" b="b"/>
              <a:pathLst>
                <a:path w="838835" h="782320">
                  <a:moveTo>
                    <a:pt x="0" y="0"/>
                  </a:moveTo>
                  <a:lnTo>
                    <a:pt x="838581" y="781938"/>
                  </a:lnTo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296918" y="3606546"/>
              <a:ext cx="2247900" cy="631190"/>
            </a:xfrm>
            <a:custGeom>
              <a:avLst/>
              <a:gdLst/>
              <a:ahLst/>
              <a:cxnLst/>
              <a:rect l="l" t="t" r="r" b="b"/>
              <a:pathLst>
                <a:path w="2247900" h="631189">
                  <a:moveTo>
                    <a:pt x="0" y="0"/>
                  </a:moveTo>
                  <a:lnTo>
                    <a:pt x="1932432" y="0"/>
                  </a:lnTo>
                  <a:lnTo>
                    <a:pt x="2247900" y="315467"/>
                  </a:lnTo>
                  <a:lnTo>
                    <a:pt x="1932432" y="630935"/>
                  </a:lnTo>
                  <a:lnTo>
                    <a:pt x="0" y="630935"/>
                  </a:lnTo>
                  <a:lnTo>
                    <a:pt x="315468" y="315467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291967" y="4166235"/>
              <a:ext cx="838835" cy="782320"/>
            </a:xfrm>
            <a:custGeom>
              <a:avLst/>
              <a:gdLst/>
              <a:ahLst/>
              <a:cxnLst/>
              <a:rect l="l" t="t" r="r" b="b"/>
              <a:pathLst>
                <a:path w="838835" h="782320">
                  <a:moveTo>
                    <a:pt x="0" y="781938"/>
                  </a:moveTo>
                  <a:lnTo>
                    <a:pt x="838581" y="0"/>
                  </a:lnTo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620755" y="3031236"/>
              <a:ext cx="1533525" cy="1534795"/>
            </a:xfrm>
            <a:custGeom>
              <a:avLst/>
              <a:gdLst/>
              <a:ahLst/>
              <a:cxnLst/>
              <a:rect l="l" t="t" r="r" b="b"/>
              <a:pathLst>
                <a:path w="1533525" h="1534795">
                  <a:moveTo>
                    <a:pt x="766572" y="0"/>
                  </a:moveTo>
                  <a:lnTo>
                    <a:pt x="718087" y="1509"/>
                  </a:lnTo>
                  <a:lnTo>
                    <a:pt x="670404" y="5978"/>
                  </a:lnTo>
                  <a:lnTo>
                    <a:pt x="623613" y="13316"/>
                  </a:lnTo>
                  <a:lnTo>
                    <a:pt x="577804" y="23434"/>
                  </a:lnTo>
                  <a:lnTo>
                    <a:pt x="533067" y="36241"/>
                  </a:lnTo>
                  <a:lnTo>
                    <a:pt x="489490" y="51648"/>
                  </a:lnTo>
                  <a:lnTo>
                    <a:pt x="447164" y="69565"/>
                  </a:lnTo>
                  <a:lnTo>
                    <a:pt x="406179" y="89902"/>
                  </a:lnTo>
                  <a:lnTo>
                    <a:pt x="366624" y="112569"/>
                  </a:lnTo>
                  <a:lnTo>
                    <a:pt x="328590" y="137477"/>
                  </a:lnTo>
                  <a:lnTo>
                    <a:pt x="292165" y="164535"/>
                  </a:lnTo>
                  <a:lnTo>
                    <a:pt x="257440" y="193653"/>
                  </a:lnTo>
                  <a:lnTo>
                    <a:pt x="224504" y="224742"/>
                  </a:lnTo>
                  <a:lnTo>
                    <a:pt x="193447" y="257712"/>
                  </a:lnTo>
                  <a:lnTo>
                    <a:pt x="164359" y="292472"/>
                  </a:lnTo>
                  <a:lnTo>
                    <a:pt x="137329" y="328934"/>
                  </a:lnTo>
                  <a:lnTo>
                    <a:pt x="112448" y="367007"/>
                  </a:lnTo>
                  <a:lnTo>
                    <a:pt x="89805" y="406601"/>
                  </a:lnTo>
                  <a:lnTo>
                    <a:pt x="69490" y="447626"/>
                  </a:lnTo>
                  <a:lnTo>
                    <a:pt x="51592" y="489993"/>
                  </a:lnTo>
                  <a:lnTo>
                    <a:pt x="36202" y="533611"/>
                  </a:lnTo>
                  <a:lnTo>
                    <a:pt x="23408" y="578392"/>
                  </a:lnTo>
                  <a:lnTo>
                    <a:pt x="13302" y="624244"/>
                  </a:lnTo>
                  <a:lnTo>
                    <a:pt x="5971" y="671078"/>
                  </a:lnTo>
                  <a:lnTo>
                    <a:pt x="1507" y="718805"/>
                  </a:lnTo>
                  <a:lnTo>
                    <a:pt x="0" y="767333"/>
                  </a:lnTo>
                  <a:lnTo>
                    <a:pt x="1507" y="815862"/>
                  </a:lnTo>
                  <a:lnTo>
                    <a:pt x="5971" y="863589"/>
                  </a:lnTo>
                  <a:lnTo>
                    <a:pt x="13302" y="910423"/>
                  </a:lnTo>
                  <a:lnTo>
                    <a:pt x="23408" y="956275"/>
                  </a:lnTo>
                  <a:lnTo>
                    <a:pt x="36202" y="1001056"/>
                  </a:lnTo>
                  <a:lnTo>
                    <a:pt x="51592" y="1044674"/>
                  </a:lnTo>
                  <a:lnTo>
                    <a:pt x="69490" y="1087041"/>
                  </a:lnTo>
                  <a:lnTo>
                    <a:pt x="89805" y="1128066"/>
                  </a:lnTo>
                  <a:lnTo>
                    <a:pt x="112448" y="1167660"/>
                  </a:lnTo>
                  <a:lnTo>
                    <a:pt x="137329" y="1205733"/>
                  </a:lnTo>
                  <a:lnTo>
                    <a:pt x="164359" y="1242195"/>
                  </a:lnTo>
                  <a:lnTo>
                    <a:pt x="193447" y="1276955"/>
                  </a:lnTo>
                  <a:lnTo>
                    <a:pt x="224504" y="1309925"/>
                  </a:lnTo>
                  <a:lnTo>
                    <a:pt x="257440" y="1341014"/>
                  </a:lnTo>
                  <a:lnTo>
                    <a:pt x="292165" y="1370132"/>
                  </a:lnTo>
                  <a:lnTo>
                    <a:pt x="328590" y="1397190"/>
                  </a:lnTo>
                  <a:lnTo>
                    <a:pt x="366624" y="1422098"/>
                  </a:lnTo>
                  <a:lnTo>
                    <a:pt x="406179" y="1444765"/>
                  </a:lnTo>
                  <a:lnTo>
                    <a:pt x="447164" y="1465102"/>
                  </a:lnTo>
                  <a:lnTo>
                    <a:pt x="489490" y="1483019"/>
                  </a:lnTo>
                  <a:lnTo>
                    <a:pt x="533067" y="1498426"/>
                  </a:lnTo>
                  <a:lnTo>
                    <a:pt x="577804" y="1511233"/>
                  </a:lnTo>
                  <a:lnTo>
                    <a:pt x="623613" y="1521351"/>
                  </a:lnTo>
                  <a:lnTo>
                    <a:pt x="670404" y="1528689"/>
                  </a:lnTo>
                  <a:lnTo>
                    <a:pt x="718087" y="1533158"/>
                  </a:lnTo>
                  <a:lnTo>
                    <a:pt x="766572" y="1534668"/>
                  </a:lnTo>
                  <a:lnTo>
                    <a:pt x="815056" y="1533158"/>
                  </a:lnTo>
                  <a:lnTo>
                    <a:pt x="862739" y="1528689"/>
                  </a:lnTo>
                  <a:lnTo>
                    <a:pt x="909530" y="1521351"/>
                  </a:lnTo>
                  <a:lnTo>
                    <a:pt x="955339" y="1511233"/>
                  </a:lnTo>
                  <a:lnTo>
                    <a:pt x="1000076" y="1498426"/>
                  </a:lnTo>
                  <a:lnTo>
                    <a:pt x="1043653" y="1483019"/>
                  </a:lnTo>
                  <a:lnTo>
                    <a:pt x="1085979" y="1465102"/>
                  </a:lnTo>
                  <a:lnTo>
                    <a:pt x="1126964" y="1444765"/>
                  </a:lnTo>
                  <a:lnTo>
                    <a:pt x="1166519" y="1422098"/>
                  </a:lnTo>
                  <a:lnTo>
                    <a:pt x="1204553" y="1397190"/>
                  </a:lnTo>
                  <a:lnTo>
                    <a:pt x="1240978" y="1370132"/>
                  </a:lnTo>
                  <a:lnTo>
                    <a:pt x="1275703" y="1341014"/>
                  </a:lnTo>
                  <a:lnTo>
                    <a:pt x="1308639" y="1309925"/>
                  </a:lnTo>
                  <a:lnTo>
                    <a:pt x="1339696" y="1276955"/>
                  </a:lnTo>
                  <a:lnTo>
                    <a:pt x="1368784" y="1242195"/>
                  </a:lnTo>
                  <a:lnTo>
                    <a:pt x="1395814" y="1205733"/>
                  </a:lnTo>
                  <a:lnTo>
                    <a:pt x="1420695" y="1167660"/>
                  </a:lnTo>
                  <a:lnTo>
                    <a:pt x="1443338" y="1128066"/>
                  </a:lnTo>
                  <a:lnTo>
                    <a:pt x="1463653" y="1087041"/>
                  </a:lnTo>
                  <a:lnTo>
                    <a:pt x="1481551" y="1044674"/>
                  </a:lnTo>
                  <a:lnTo>
                    <a:pt x="1496941" y="1001056"/>
                  </a:lnTo>
                  <a:lnTo>
                    <a:pt x="1509735" y="956275"/>
                  </a:lnTo>
                  <a:lnTo>
                    <a:pt x="1519841" y="910423"/>
                  </a:lnTo>
                  <a:lnTo>
                    <a:pt x="1527172" y="863589"/>
                  </a:lnTo>
                  <a:lnTo>
                    <a:pt x="1531636" y="815862"/>
                  </a:lnTo>
                  <a:lnTo>
                    <a:pt x="1533144" y="767333"/>
                  </a:lnTo>
                  <a:lnTo>
                    <a:pt x="1531636" y="718805"/>
                  </a:lnTo>
                  <a:lnTo>
                    <a:pt x="1527172" y="671078"/>
                  </a:lnTo>
                  <a:lnTo>
                    <a:pt x="1519841" y="624244"/>
                  </a:lnTo>
                  <a:lnTo>
                    <a:pt x="1509735" y="578392"/>
                  </a:lnTo>
                  <a:lnTo>
                    <a:pt x="1496941" y="533611"/>
                  </a:lnTo>
                  <a:lnTo>
                    <a:pt x="1481551" y="489993"/>
                  </a:lnTo>
                  <a:lnTo>
                    <a:pt x="1463653" y="447626"/>
                  </a:lnTo>
                  <a:lnTo>
                    <a:pt x="1443338" y="406601"/>
                  </a:lnTo>
                  <a:lnTo>
                    <a:pt x="1420695" y="367007"/>
                  </a:lnTo>
                  <a:lnTo>
                    <a:pt x="1395814" y="328934"/>
                  </a:lnTo>
                  <a:lnTo>
                    <a:pt x="1368784" y="292472"/>
                  </a:lnTo>
                  <a:lnTo>
                    <a:pt x="1339696" y="257712"/>
                  </a:lnTo>
                  <a:lnTo>
                    <a:pt x="1308639" y="224742"/>
                  </a:lnTo>
                  <a:lnTo>
                    <a:pt x="1275703" y="193653"/>
                  </a:lnTo>
                  <a:lnTo>
                    <a:pt x="1240978" y="164535"/>
                  </a:lnTo>
                  <a:lnTo>
                    <a:pt x="1204553" y="137477"/>
                  </a:lnTo>
                  <a:lnTo>
                    <a:pt x="1166519" y="112569"/>
                  </a:lnTo>
                  <a:lnTo>
                    <a:pt x="1126964" y="89902"/>
                  </a:lnTo>
                  <a:lnTo>
                    <a:pt x="1085979" y="69565"/>
                  </a:lnTo>
                  <a:lnTo>
                    <a:pt x="1043653" y="51648"/>
                  </a:lnTo>
                  <a:lnTo>
                    <a:pt x="1000076" y="36241"/>
                  </a:lnTo>
                  <a:lnTo>
                    <a:pt x="955339" y="23434"/>
                  </a:lnTo>
                  <a:lnTo>
                    <a:pt x="909530" y="13316"/>
                  </a:lnTo>
                  <a:lnTo>
                    <a:pt x="862739" y="5978"/>
                  </a:lnTo>
                  <a:lnTo>
                    <a:pt x="815056" y="1509"/>
                  </a:lnTo>
                  <a:lnTo>
                    <a:pt x="766572" y="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54914" y="2309622"/>
              <a:ext cx="8914130" cy="3235960"/>
            </a:xfrm>
            <a:custGeom>
              <a:avLst/>
              <a:gdLst/>
              <a:ahLst/>
              <a:cxnLst/>
              <a:rect l="l" t="t" r="r" b="b"/>
              <a:pathLst>
                <a:path w="8914130" h="3235960">
                  <a:moveTo>
                    <a:pt x="0" y="509777"/>
                  </a:moveTo>
                  <a:lnTo>
                    <a:pt x="3144" y="462941"/>
                  </a:lnTo>
                  <a:lnTo>
                    <a:pt x="12303" y="418018"/>
                  </a:lnTo>
                  <a:lnTo>
                    <a:pt x="27066" y="375421"/>
                  </a:lnTo>
                  <a:lnTo>
                    <a:pt x="47023" y="335562"/>
                  </a:lnTo>
                  <a:lnTo>
                    <a:pt x="71764" y="298851"/>
                  </a:lnTo>
                  <a:lnTo>
                    <a:pt x="100879" y="265699"/>
                  </a:lnTo>
                  <a:lnTo>
                    <a:pt x="133956" y="236520"/>
                  </a:lnTo>
                  <a:lnTo>
                    <a:pt x="170586" y="211723"/>
                  </a:lnTo>
                  <a:lnTo>
                    <a:pt x="210358" y="191720"/>
                  </a:lnTo>
                  <a:lnTo>
                    <a:pt x="252862" y="176923"/>
                  </a:lnTo>
                  <a:lnTo>
                    <a:pt x="297687" y="167743"/>
                  </a:lnTo>
                  <a:lnTo>
                    <a:pt x="344423" y="164591"/>
                  </a:lnTo>
                  <a:lnTo>
                    <a:pt x="391160" y="167743"/>
                  </a:lnTo>
                  <a:lnTo>
                    <a:pt x="435985" y="176923"/>
                  </a:lnTo>
                  <a:lnTo>
                    <a:pt x="478489" y="191720"/>
                  </a:lnTo>
                  <a:lnTo>
                    <a:pt x="518261" y="211723"/>
                  </a:lnTo>
                  <a:lnTo>
                    <a:pt x="554891" y="236520"/>
                  </a:lnTo>
                  <a:lnTo>
                    <a:pt x="587968" y="265699"/>
                  </a:lnTo>
                  <a:lnTo>
                    <a:pt x="617083" y="298851"/>
                  </a:lnTo>
                  <a:lnTo>
                    <a:pt x="641824" y="335562"/>
                  </a:lnTo>
                  <a:lnTo>
                    <a:pt x="661781" y="375421"/>
                  </a:lnTo>
                  <a:lnTo>
                    <a:pt x="676544" y="418018"/>
                  </a:lnTo>
                  <a:lnTo>
                    <a:pt x="685703" y="462941"/>
                  </a:lnTo>
                  <a:lnTo>
                    <a:pt x="688848" y="509777"/>
                  </a:lnTo>
                  <a:lnTo>
                    <a:pt x="685703" y="556614"/>
                  </a:lnTo>
                  <a:lnTo>
                    <a:pt x="676544" y="601537"/>
                  </a:lnTo>
                  <a:lnTo>
                    <a:pt x="661781" y="644134"/>
                  </a:lnTo>
                  <a:lnTo>
                    <a:pt x="641824" y="683993"/>
                  </a:lnTo>
                  <a:lnTo>
                    <a:pt x="617083" y="720704"/>
                  </a:lnTo>
                  <a:lnTo>
                    <a:pt x="587968" y="753856"/>
                  </a:lnTo>
                  <a:lnTo>
                    <a:pt x="554891" y="783035"/>
                  </a:lnTo>
                  <a:lnTo>
                    <a:pt x="518261" y="807832"/>
                  </a:lnTo>
                  <a:lnTo>
                    <a:pt x="478489" y="827835"/>
                  </a:lnTo>
                  <a:lnTo>
                    <a:pt x="435985" y="842632"/>
                  </a:lnTo>
                  <a:lnTo>
                    <a:pt x="391160" y="851812"/>
                  </a:lnTo>
                  <a:lnTo>
                    <a:pt x="344423" y="854963"/>
                  </a:lnTo>
                  <a:lnTo>
                    <a:pt x="297687" y="851812"/>
                  </a:lnTo>
                  <a:lnTo>
                    <a:pt x="252862" y="842632"/>
                  </a:lnTo>
                  <a:lnTo>
                    <a:pt x="210358" y="827835"/>
                  </a:lnTo>
                  <a:lnTo>
                    <a:pt x="170586" y="807832"/>
                  </a:lnTo>
                  <a:lnTo>
                    <a:pt x="133956" y="783035"/>
                  </a:lnTo>
                  <a:lnTo>
                    <a:pt x="100879" y="753856"/>
                  </a:lnTo>
                  <a:lnTo>
                    <a:pt x="71764" y="720704"/>
                  </a:lnTo>
                  <a:lnTo>
                    <a:pt x="47023" y="683993"/>
                  </a:lnTo>
                  <a:lnTo>
                    <a:pt x="27066" y="644134"/>
                  </a:lnTo>
                  <a:lnTo>
                    <a:pt x="12303" y="601537"/>
                  </a:lnTo>
                  <a:lnTo>
                    <a:pt x="3144" y="556614"/>
                  </a:lnTo>
                  <a:lnTo>
                    <a:pt x="0" y="509777"/>
                  </a:lnTo>
                  <a:close/>
                </a:path>
                <a:path w="8914130" h="3235960">
                  <a:moveTo>
                    <a:pt x="2279904" y="2890266"/>
                  </a:moveTo>
                  <a:lnTo>
                    <a:pt x="2283047" y="2937102"/>
                  </a:lnTo>
                  <a:lnTo>
                    <a:pt x="2292205" y="2982025"/>
                  </a:lnTo>
                  <a:lnTo>
                    <a:pt x="2306966" y="3024622"/>
                  </a:lnTo>
                  <a:lnTo>
                    <a:pt x="2326922" y="3064481"/>
                  </a:lnTo>
                  <a:lnTo>
                    <a:pt x="2351661" y="3101192"/>
                  </a:lnTo>
                  <a:lnTo>
                    <a:pt x="2380773" y="3134344"/>
                  </a:lnTo>
                  <a:lnTo>
                    <a:pt x="2413849" y="3163523"/>
                  </a:lnTo>
                  <a:lnTo>
                    <a:pt x="2450479" y="3188320"/>
                  </a:lnTo>
                  <a:lnTo>
                    <a:pt x="2490251" y="3208323"/>
                  </a:lnTo>
                  <a:lnTo>
                    <a:pt x="2532757" y="3223120"/>
                  </a:lnTo>
                  <a:lnTo>
                    <a:pt x="2577586" y="3232300"/>
                  </a:lnTo>
                  <a:lnTo>
                    <a:pt x="2624328" y="3235452"/>
                  </a:lnTo>
                  <a:lnTo>
                    <a:pt x="2671069" y="3232300"/>
                  </a:lnTo>
                  <a:lnTo>
                    <a:pt x="2715898" y="3223120"/>
                  </a:lnTo>
                  <a:lnTo>
                    <a:pt x="2758404" y="3208323"/>
                  </a:lnTo>
                  <a:lnTo>
                    <a:pt x="2798176" y="3188320"/>
                  </a:lnTo>
                  <a:lnTo>
                    <a:pt x="2834806" y="3163523"/>
                  </a:lnTo>
                  <a:lnTo>
                    <a:pt x="2867882" y="3134344"/>
                  </a:lnTo>
                  <a:lnTo>
                    <a:pt x="2896994" y="3101192"/>
                  </a:lnTo>
                  <a:lnTo>
                    <a:pt x="2921733" y="3064481"/>
                  </a:lnTo>
                  <a:lnTo>
                    <a:pt x="2941689" y="3024622"/>
                  </a:lnTo>
                  <a:lnTo>
                    <a:pt x="2956450" y="2982025"/>
                  </a:lnTo>
                  <a:lnTo>
                    <a:pt x="2965608" y="2937102"/>
                  </a:lnTo>
                  <a:lnTo>
                    <a:pt x="2968752" y="2890266"/>
                  </a:lnTo>
                  <a:lnTo>
                    <a:pt x="2965608" y="2843429"/>
                  </a:lnTo>
                  <a:lnTo>
                    <a:pt x="2956450" y="2798506"/>
                  </a:lnTo>
                  <a:lnTo>
                    <a:pt x="2941689" y="2755909"/>
                  </a:lnTo>
                  <a:lnTo>
                    <a:pt x="2921733" y="2716050"/>
                  </a:lnTo>
                  <a:lnTo>
                    <a:pt x="2896994" y="2679339"/>
                  </a:lnTo>
                  <a:lnTo>
                    <a:pt x="2867882" y="2646187"/>
                  </a:lnTo>
                  <a:lnTo>
                    <a:pt x="2834806" y="2617008"/>
                  </a:lnTo>
                  <a:lnTo>
                    <a:pt x="2798176" y="2592211"/>
                  </a:lnTo>
                  <a:lnTo>
                    <a:pt x="2758404" y="2572208"/>
                  </a:lnTo>
                  <a:lnTo>
                    <a:pt x="2715898" y="2557411"/>
                  </a:lnTo>
                  <a:lnTo>
                    <a:pt x="2671069" y="2548231"/>
                  </a:lnTo>
                  <a:lnTo>
                    <a:pt x="2624328" y="2545079"/>
                  </a:lnTo>
                  <a:lnTo>
                    <a:pt x="2577586" y="2548231"/>
                  </a:lnTo>
                  <a:lnTo>
                    <a:pt x="2532757" y="2557411"/>
                  </a:lnTo>
                  <a:lnTo>
                    <a:pt x="2490251" y="2572208"/>
                  </a:lnTo>
                  <a:lnTo>
                    <a:pt x="2450479" y="2592211"/>
                  </a:lnTo>
                  <a:lnTo>
                    <a:pt x="2413849" y="2617008"/>
                  </a:lnTo>
                  <a:lnTo>
                    <a:pt x="2380773" y="2646187"/>
                  </a:lnTo>
                  <a:lnTo>
                    <a:pt x="2351661" y="2679339"/>
                  </a:lnTo>
                  <a:lnTo>
                    <a:pt x="2326922" y="2716050"/>
                  </a:lnTo>
                  <a:lnTo>
                    <a:pt x="2306966" y="2755909"/>
                  </a:lnTo>
                  <a:lnTo>
                    <a:pt x="2292205" y="2798506"/>
                  </a:lnTo>
                  <a:lnTo>
                    <a:pt x="2283047" y="2843429"/>
                  </a:lnTo>
                  <a:lnTo>
                    <a:pt x="2279904" y="2890266"/>
                  </a:lnTo>
                  <a:close/>
                </a:path>
                <a:path w="8914130" h="3235960">
                  <a:moveTo>
                    <a:pt x="4081272" y="464819"/>
                  </a:moveTo>
                  <a:lnTo>
                    <a:pt x="4084415" y="418078"/>
                  </a:lnTo>
                  <a:lnTo>
                    <a:pt x="4093573" y="373249"/>
                  </a:lnTo>
                  <a:lnTo>
                    <a:pt x="4108334" y="330743"/>
                  </a:lnTo>
                  <a:lnTo>
                    <a:pt x="4128290" y="290971"/>
                  </a:lnTo>
                  <a:lnTo>
                    <a:pt x="4153029" y="254341"/>
                  </a:lnTo>
                  <a:lnTo>
                    <a:pt x="4182141" y="221265"/>
                  </a:lnTo>
                  <a:lnTo>
                    <a:pt x="4215217" y="192153"/>
                  </a:lnTo>
                  <a:lnTo>
                    <a:pt x="4251847" y="167414"/>
                  </a:lnTo>
                  <a:lnTo>
                    <a:pt x="4291619" y="147458"/>
                  </a:lnTo>
                  <a:lnTo>
                    <a:pt x="4334125" y="132697"/>
                  </a:lnTo>
                  <a:lnTo>
                    <a:pt x="4378954" y="123539"/>
                  </a:lnTo>
                  <a:lnTo>
                    <a:pt x="4425696" y="120395"/>
                  </a:lnTo>
                  <a:lnTo>
                    <a:pt x="4472437" y="123539"/>
                  </a:lnTo>
                  <a:lnTo>
                    <a:pt x="4517266" y="132697"/>
                  </a:lnTo>
                  <a:lnTo>
                    <a:pt x="4559772" y="147458"/>
                  </a:lnTo>
                  <a:lnTo>
                    <a:pt x="4599544" y="167414"/>
                  </a:lnTo>
                  <a:lnTo>
                    <a:pt x="4636174" y="192153"/>
                  </a:lnTo>
                  <a:lnTo>
                    <a:pt x="4669250" y="221265"/>
                  </a:lnTo>
                  <a:lnTo>
                    <a:pt x="4698362" y="254341"/>
                  </a:lnTo>
                  <a:lnTo>
                    <a:pt x="4723101" y="290971"/>
                  </a:lnTo>
                  <a:lnTo>
                    <a:pt x="4743057" y="330743"/>
                  </a:lnTo>
                  <a:lnTo>
                    <a:pt x="4757818" y="373249"/>
                  </a:lnTo>
                  <a:lnTo>
                    <a:pt x="4766976" y="418078"/>
                  </a:lnTo>
                  <a:lnTo>
                    <a:pt x="4770120" y="464819"/>
                  </a:lnTo>
                  <a:lnTo>
                    <a:pt x="4766976" y="511561"/>
                  </a:lnTo>
                  <a:lnTo>
                    <a:pt x="4757818" y="556390"/>
                  </a:lnTo>
                  <a:lnTo>
                    <a:pt x="4743057" y="598896"/>
                  </a:lnTo>
                  <a:lnTo>
                    <a:pt x="4723101" y="638668"/>
                  </a:lnTo>
                  <a:lnTo>
                    <a:pt x="4698362" y="675298"/>
                  </a:lnTo>
                  <a:lnTo>
                    <a:pt x="4669250" y="708374"/>
                  </a:lnTo>
                  <a:lnTo>
                    <a:pt x="4636174" y="737486"/>
                  </a:lnTo>
                  <a:lnTo>
                    <a:pt x="4599544" y="762225"/>
                  </a:lnTo>
                  <a:lnTo>
                    <a:pt x="4559772" y="782181"/>
                  </a:lnTo>
                  <a:lnTo>
                    <a:pt x="4517266" y="796942"/>
                  </a:lnTo>
                  <a:lnTo>
                    <a:pt x="4472437" y="806100"/>
                  </a:lnTo>
                  <a:lnTo>
                    <a:pt x="4425696" y="809243"/>
                  </a:lnTo>
                  <a:lnTo>
                    <a:pt x="4378954" y="806100"/>
                  </a:lnTo>
                  <a:lnTo>
                    <a:pt x="4334125" y="796942"/>
                  </a:lnTo>
                  <a:lnTo>
                    <a:pt x="4291619" y="782181"/>
                  </a:lnTo>
                  <a:lnTo>
                    <a:pt x="4251847" y="762225"/>
                  </a:lnTo>
                  <a:lnTo>
                    <a:pt x="4215217" y="737486"/>
                  </a:lnTo>
                  <a:lnTo>
                    <a:pt x="4182141" y="708374"/>
                  </a:lnTo>
                  <a:lnTo>
                    <a:pt x="4153029" y="675298"/>
                  </a:lnTo>
                  <a:lnTo>
                    <a:pt x="4128290" y="638668"/>
                  </a:lnTo>
                  <a:lnTo>
                    <a:pt x="4108334" y="598896"/>
                  </a:lnTo>
                  <a:lnTo>
                    <a:pt x="4093573" y="556390"/>
                  </a:lnTo>
                  <a:lnTo>
                    <a:pt x="4084415" y="511561"/>
                  </a:lnTo>
                  <a:lnTo>
                    <a:pt x="4081272" y="464819"/>
                  </a:lnTo>
                  <a:close/>
                </a:path>
                <a:path w="8914130" h="3235960">
                  <a:moveTo>
                    <a:pt x="6158484" y="2843022"/>
                  </a:moveTo>
                  <a:lnTo>
                    <a:pt x="6161627" y="2889858"/>
                  </a:lnTo>
                  <a:lnTo>
                    <a:pt x="6170785" y="2934781"/>
                  </a:lnTo>
                  <a:lnTo>
                    <a:pt x="6185546" y="2977378"/>
                  </a:lnTo>
                  <a:lnTo>
                    <a:pt x="6205502" y="3017237"/>
                  </a:lnTo>
                  <a:lnTo>
                    <a:pt x="6230241" y="3053948"/>
                  </a:lnTo>
                  <a:lnTo>
                    <a:pt x="6259353" y="3087100"/>
                  </a:lnTo>
                  <a:lnTo>
                    <a:pt x="6292429" y="3116279"/>
                  </a:lnTo>
                  <a:lnTo>
                    <a:pt x="6329059" y="3141076"/>
                  </a:lnTo>
                  <a:lnTo>
                    <a:pt x="6368831" y="3161079"/>
                  </a:lnTo>
                  <a:lnTo>
                    <a:pt x="6411337" y="3175876"/>
                  </a:lnTo>
                  <a:lnTo>
                    <a:pt x="6456166" y="3185056"/>
                  </a:lnTo>
                  <a:lnTo>
                    <a:pt x="6502908" y="3188208"/>
                  </a:lnTo>
                  <a:lnTo>
                    <a:pt x="6549649" y="3185056"/>
                  </a:lnTo>
                  <a:lnTo>
                    <a:pt x="6594478" y="3175876"/>
                  </a:lnTo>
                  <a:lnTo>
                    <a:pt x="6636984" y="3161079"/>
                  </a:lnTo>
                  <a:lnTo>
                    <a:pt x="6676756" y="3141076"/>
                  </a:lnTo>
                  <a:lnTo>
                    <a:pt x="6713386" y="3116279"/>
                  </a:lnTo>
                  <a:lnTo>
                    <a:pt x="6746462" y="3087100"/>
                  </a:lnTo>
                  <a:lnTo>
                    <a:pt x="6775574" y="3053948"/>
                  </a:lnTo>
                  <a:lnTo>
                    <a:pt x="6800313" y="3017237"/>
                  </a:lnTo>
                  <a:lnTo>
                    <a:pt x="6820269" y="2977378"/>
                  </a:lnTo>
                  <a:lnTo>
                    <a:pt x="6835030" y="2934781"/>
                  </a:lnTo>
                  <a:lnTo>
                    <a:pt x="6844188" y="2889858"/>
                  </a:lnTo>
                  <a:lnTo>
                    <a:pt x="6847332" y="2843022"/>
                  </a:lnTo>
                  <a:lnTo>
                    <a:pt x="6844188" y="2796185"/>
                  </a:lnTo>
                  <a:lnTo>
                    <a:pt x="6835030" y="2751262"/>
                  </a:lnTo>
                  <a:lnTo>
                    <a:pt x="6820269" y="2708665"/>
                  </a:lnTo>
                  <a:lnTo>
                    <a:pt x="6800313" y="2668806"/>
                  </a:lnTo>
                  <a:lnTo>
                    <a:pt x="6775574" y="2632095"/>
                  </a:lnTo>
                  <a:lnTo>
                    <a:pt x="6746462" y="2598943"/>
                  </a:lnTo>
                  <a:lnTo>
                    <a:pt x="6713386" y="2569764"/>
                  </a:lnTo>
                  <a:lnTo>
                    <a:pt x="6676756" y="2544967"/>
                  </a:lnTo>
                  <a:lnTo>
                    <a:pt x="6636984" y="2524964"/>
                  </a:lnTo>
                  <a:lnTo>
                    <a:pt x="6594478" y="2510167"/>
                  </a:lnTo>
                  <a:lnTo>
                    <a:pt x="6549649" y="2500987"/>
                  </a:lnTo>
                  <a:lnTo>
                    <a:pt x="6502908" y="2497835"/>
                  </a:lnTo>
                  <a:lnTo>
                    <a:pt x="6456166" y="2500987"/>
                  </a:lnTo>
                  <a:lnTo>
                    <a:pt x="6411337" y="2510167"/>
                  </a:lnTo>
                  <a:lnTo>
                    <a:pt x="6368831" y="2524964"/>
                  </a:lnTo>
                  <a:lnTo>
                    <a:pt x="6329059" y="2544967"/>
                  </a:lnTo>
                  <a:lnTo>
                    <a:pt x="6292429" y="2569764"/>
                  </a:lnTo>
                  <a:lnTo>
                    <a:pt x="6259353" y="2598943"/>
                  </a:lnTo>
                  <a:lnTo>
                    <a:pt x="6230241" y="2632095"/>
                  </a:lnTo>
                  <a:lnTo>
                    <a:pt x="6205502" y="2668806"/>
                  </a:lnTo>
                  <a:lnTo>
                    <a:pt x="6185546" y="2708665"/>
                  </a:lnTo>
                  <a:lnTo>
                    <a:pt x="6170785" y="2751262"/>
                  </a:lnTo>
                  <a:lnTo>
                    <a:pt x="6161627" y="2796185"/>
                  </a:lnTo>
                  <a:lnTo>
                    <a:pt x="6158484" y="2843022"/>
                  </a:lnTo>
                  <a:close/>
                </a:path>
                <a:path w="8914130" h="3235960">
                  <a:moveTo>
                    <a:pt x="8225028" y="344424"/>
                  </a:moveTo>
                  <a:lnTo>
                    <a:pt x="8228171" y="297682"/>
                  </a:lnTo>
                  <a:lnTo>
                    <a:pt x="8237329" y="252853"/>
                  </a:lnTo>
                  <a:lnTo>
                    <a:pt x="8252090" y="210347"/>
                  </a:lnTo>
                  <a:lnTo>
                    <a:pt x="8272046" y="170575"/>
                  </a:lnTo>
                  <a:lnTo>
                    <a:pt x="8296785" y="133945"/>
                  </a:lnTo>
                  <a:lnTo>
                    <a:pt x="8325897" y="100869"/>
                  </a:lnTo>
                  <a:lnTo>
                    <a:pt x="8358973" y="71757"/>
                  </a:lnTo>
                  <a:lnTo>
                    <a:pt x="8395603" y="47018"/>
                  </a:lnTo>
                  <a:lnTo>
                    <a:pt x="8435375" y="27062"/>
                  </a:lnTo>
                  <a:lnTo>
                    <a:pt x="8477881" y="12301"/>
                  </a:lnTo>
                  <a:lnTo>
                    <a:pt x="8522710" y="3143"/>
                  </a:lnTo>
                  <a:lnTo>
                    <a:pt x="8569452" y="0"/>
                  </a:lnTo>
                  <a:lnTo>
                    <a:pt x="8616193" y="3143"/>
                  </a:lnTo>
                  <a:lnTo>
                    <a:pt x="8661022" y="12301"/>
                  </a:lnTo>
                  <a:lnTo>
                    <a:pt x="8703528" y="27062"/>
                  </a:lnTo>
                  <a:lnTo>
                    <a:pt x="8743300" y="47018"/>
                  </a:lnTo>
                  <a:lnTo>
                    <a:pt x="8779930" y="71757"/>
                  </a:lnTo>
                  <a:lnTo>
                    <a:pt x="8813006" y="100869"/>
                  </a:lnTo>
                  <a:lnTo>
                    <a:pt x="8842118" y="133945"/>
                  </a:lnTo>
                  <a:lnTo>
                    <a:pt x="8866857" y="170575"/>
                  </a:lnTo>
                  <a:lnTo>
                    <a:pt x="8886813" y="210347"/>
                  </a:lnTo>
                  <a:lnTo>
                    <a:pt x="8901574" y="252853"/>
                  </a:lnTo>
                  <a:lnTo>
                    <a:pt x="8910732" y="297682"/>
                  </a:lnTo>
                  <a:lnTo>
                    <a:pt x="8913876" y="344424"/>
                  </a:lnTo>
                  <a:lnTo>
                    <a:pt x="8910732" y="391165"/>
                  </a:lnTo>
                  <a:lnTo>
                    <a:pt x="8901574" y="435994"/>
                  </a:lnTo>
                  <a:lnTo>
                    <a:pt x="8886813" y="478500"/>
                  </a:lnTo>
                  <a:lnTo>
                    <a:pt x="8866857" y="518272"/>
                  </a:lnTo>
                  <a:lnTo>
                    <a:pt x="8842118" y="554902"/>
                  </a:lnTo>
                  <a:lnTo>
                    <a:pt x="8813006" y="587978"/>
                  </a:lnTo>
                  <a:lnTo>
                    <a:pt x="8779930" y="617090"/>
                  </a:lnTo>
                  <a:lnTo>
                    <a:pt x="8743300" y="641829"/>
                  </a:lnTo>
                  <a:lnTo>
                    <a:pt x="8703528" y="661785"/>
                  </a:lnTo>
                  <a:lnTo>
                    <a:pt x="8661022" y="676546"/>
                  </a:lnTo>
                  <a:lnTo>
                    <a:pt x="8616193" y="685704"/>
                  </a:lnTo>
                  <a:lnTo>
                    <a:pt x="8569452" y="688848"/>
                  </a:lnTo>
                  <a:lnTo>
                    <a:pt x="8522710" y="685704"/>
                  </a:lnTo>
                  <a:lnTo>
                    <a:pt x="8477881" y="676546"/>
                  </a:lnTo>
                  <a:lnTo>
                    <a:pt x="8435375" y="661785"/>
                  </a:lnTo>
                  <a:lnTo>
                    <a:pt x="8395603" y="641829"/>
                  </a:lnTo>
                  <a:lnTo>
                    <a:pt x="8358973" y="617090"/>
                  </a:lnTo>
                  <a:lnTo>
                    <a:pt x="8325897" y="587978"/>
                  </a:lnTo>
                  <a:lnTo>
                    <a:pt x="8296785" y="554902"/>
                  </a:lnTo>
                  <a:lnTo>
                    <a:pt x="8272046" y="518272"/>
                  </a:lnTo>
                  <a:lnTo>
                    <a:pt x="8252090" y="478500"/>
                  </a:lnTo>
                  <a:lnTo>
                    <a:pt x="8237329" y="435994"/>
                  </a:lnTo>
                  <a:lnTo>
                    <a:pt x="8228171" y="391165"/>
                  </a:lnTo>
                  <a:lnTo>
                    <a:pt x="8225028" y="344424"/>
                  </a:lnTo>
                  <a:close/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8317230" y="4444746"/>
            <a:ext cx="2319655" cy="2160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016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Actul normativ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de bază, care  reglementează acest aspect,</a:t>
            </a:r>
            <a:r>
              <a:rPr sz="1400" spc="-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este  prevăzut de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O.U.G. </a:t>
            </a:r>
            <a:r>
              <a:rPr sz="1400" spc="-15" dirty="0">
                <a:solidFill>
                  <a:srgbClr val="FFFFFF"/>
                </a:solidFill>
                <a:latin typeface="Times New Roman"/>
                <a:cs typeface="Times New Roman"/>
              </a:rPr>
              <a:t>nr.28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/  1999, cu modificările</a:t>
            </a:r>
            <a:r>
              <a:rPr sz="1400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5" dirty="0">
                <a:solidFill>
                  <a:srgbClr val="FFFFFF"/>
                </a:solidFill>
                <a:latin typeface="Times New Roman"/>
                <a:cs typeface="Times New Roman"/>
              </a:rPr>
              <a:t>și</a:t>
            </a:r>
            <a:endParaRPr sz="1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completările ulterioare, privind 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obligația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operatorilor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economici 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de a utiliza aparate de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marcat 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electronice fiscale și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H.G.</a:t>
            </a:r>
            <a:r>
              <a:rPr sz="1400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Times New Roman"/>
                <a:cs typeface="Times New Roman"/>
              </a:rPr>
              <a:t>nr.</a:t>
            </a:r>
            <a:endParaRPr sz="1400">
              <a:latin typeface="Times New Roman"/>
              <a:cs typeface="Times New Roman"/>
            </a:endParaRPr>
          </a:p>
          <a:p>
            <a:pPr marL="12700" marR="189865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479/2003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privind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Normele</a:t>
            </a:r>
            <a:r>
              <a:rPr sz="1400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de  aplicare a</a:t>
            </a:r>
            <a:r>
              <a:rPr sz="14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acesteia.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199382" y="4364227"/>
            <a:ext cx="2252980" cy="19469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334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se autorizează </a:t>
            </a:r>
            <a:r>
              <a:rPr sz="1400" spc="5" dirty="0">
                <a:solidFill>
                  <a:srgbClr val="FFFFFF"/>
                </a:solidFill>
                <a:latin typeface="Times New Roman"/>
                <a:cs typeface="Times New Roman"/>
              </a:rPr>
              <a:t>din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punct de  vedere al protecției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muncii, </a:t>
            </a:r>
            <a:r>
              <a:rPr sz="1400" spc="5" dirty="0">
                <a:solidFill>
                  <a:srgbClr val="FFFFFF"/>
                </a:solidFill>
                <a:latin typeface="Times New Roman"/>
                <a:cs typeface="Times New Roman"/>
              </a:rPr>
              <a:t>în 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baza declarației pe proprie  răspundere, că sunt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îndeplinite 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condiţiile de funcţionare,  depuse la Oficiul Registrului  Comerțului, în cadrul</a:t>
            </a:r>
            <a:r>
              <a:rPr sz="1400" spc="-1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Biroului</a:t>
            </a:r>
            <a:endParaRPr sz="1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Unic, conform prevederilor</a:t>
            </a:r>
            <a:r>
              <a:rPr sz="1400" spc="-1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art.  15, din Legea</a:t>
            </a:r>
            <a:r>
              <a:rPr sz="1400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359/2004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270116" y="1582674"/>
            <a:ext cx="2438400" cy="17335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Prin acordul de funcționare se  înțelege actul administrativ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emis 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de către </a:t>
            </a:r>
            <a:r>
              <a:rPr sz="1400" spc="-15" dirty="0">
                <a:solidFill>
                  <a:srgbClr val="FFFFFF"/>
                </a:solidFill>
                <a:latin typeface="Times New Roman"/>
                <a:cs typeface="Times New Roman"/>
              </a:rPr>
              <a:t>primar,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care conferă  dreptul de a presta serviciile de  înfrumusețare, eliberat în baza  art.6 alin (2) şi art. 5, alin. (1) din  O.G.99/2000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(republicata)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şi a 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punctului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1 din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H.G.</a:t>
            </a:r>
            <a:r>
              <a:rPr sz="1400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Times New Roman"/>
                <a:cs typeface="Times New Roman"/>
              </a:rPr>
              <a:t>nr.333/2003.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241042" y="1643888"/>
            <a:ext cx="2231390" cy="17335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Conform prevederilor</a:t>
            </a:r>
            <a:r>
              <a:rPr sz="1400" spc="-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cuprinse  în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H.G.</a:t>
            </a:r>
            <a:r>
              <a:rPr sz="14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Times New Roman"/>
                <a:cs typeface="Times New Roman"/>
              </a:rPr>
              <a:t>nr.1739/2006,</a:t>
            </a:r>
            <a:endParaRPr sz="1400">
              <a:latin typeface="Times New Roman"/>
              <a:cs typeface="Times New Roman"/>
            </a:endParaRPr>
          </a:p>
          <a:p>
            <a:pPr marL="12700" marR="181610">
              <a:lnSpc>
                <a:spcPct val="100000"/>
              </a:lnSpc>
            </a:pP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modificată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prin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H.G.  </a:t>
            </a:r>
            <a:r>
              <a:rPr sz="1400" spc="-10" dirty="0">
                <a:solidFill>
                  <a:srgbClr val="FFFFFF"/>
                </a:solidFill>
                <a:latin typeface="Times New Roman"/>
                <a:cs typeface="Times New Roman"/>
              </a:rPr>
              <a:t>nr.19/2014,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un cabinet de  înfrumusețare are nevoie de  autorizație de securitate la  incendiu dacă se încadrează  întruna </a:t>
            </a:r>
            <a:r>
              <a:rPr sz="1400" spc="5" dirty="0">
                <a:solidFill>
                  <a:srgbClr val="FFFFFF"/>
                </a:solidFill>
                <a:latin typeface="Times New Roman"/>
                <a:cs typeface="Times New Roman"/>
              </a:rPr>
              <a:t>din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situații</a:t>
            </a:r>
            <a:r>
              <a:rPr sz="1400" spc="2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specifice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21081" y="4421581"/>
            <a:ext cx="2176780" cy="17335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Activitățiile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de</a:t>
            </a:r>
            <a:r>
              <a:rPr sz="14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frizerie,</a:t>
            </a:r>
            <a:endParaRPr sz="1400">
              <a:latin typeface="Times New Roman"/>
              <a:cs typeface="Times New Roman"/>
            </a:endParaRPr>
          </a:p>
          <a:p>
            <a:pPr marL="12700" marR="259715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bărbierit, se autorizează </a:t>
            </a:r>
            <a:r>
              <a:rPr sz="1400" spc="5" dirty="0">
                <a:solidFill>
                  <a:srgbClr val="FFFFFF"/>
                </a:solidFill>
                <a:latin typeface="Times New Roman"/>
                <a:cs typeface="Times New Roman"/>
              </a:rPr>
              <a:t>în 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baza declarației pe proprie  răspundere,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completată </a:t>
            </a:r>
            <a:r>
              <a:rPr sz="1400" spc="5" dirty="0">
                <a:solidFill>
                  <a:srgbClr val="FFFFFF"/>
                </a:solidFill>
                <a:latin typeface="Times New Roman"/>
                <a:cs typeface="Times New Roman"/>
              </a:rPr>
              <a:t>și 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semnată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în cadrul</a:t>
            </a:r>
            <a:r>
              <a:rPr sz="140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Biroului</a:t>
            </a:r>
            <a:endParaRPr sz="1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Unic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de pe lângă </a:t>
            </a:r>
            <a:r>
              <a:rPr sz="1400" spc="-10" dirty="0">
                <a:solidFill>
                  <a:srgbClr val="FFFFFF"/>
                </a:solidFill>
                <a:latin typeface="Times New Roman"/>
                <a:cs typeface="Times New Roman"/>
              </a:rPr>
              <a:t>Tribunalul, 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în conformitate cu</a:t>
            </a:r>
            <a:r>
              <a:rPr sz="1400" spc="-1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prevederile  Legii</a:t>
            </a:r>
            <a:r>
              <a:rPr sz="14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Times New Roman"/>
                <a:cs typeface="Times New Roman"/>
              </a:rPr>
              <a:t>nr.359/2004.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37463" y="3740277"/>
            <a:ext cx="1565275" cy="453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1775" marR="5080" indent="-21971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Autorizația</a:t>
            </a:r>
            <a:r>
              <a:rPr sz="1400" b="1" spc="-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0000"/>
                </a:solidFill>
                <a:latin typeface="Times New Roman"/>
                <a:cs typeface="Times New Roman"/>
              </a:rPr>
              <a:t>sanitară  de</a:t>
            </a:r>
            <a:r>
              <a:rPr sz="1400" b="1" spc="-1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funcționare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556764" y="3633596"/>
            <a:ext cx="1648460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66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Autorizația </a:t>
            </a:r>
            <a:r>
              <a:rPr sz="1400" b="1" dirty="0">
                <a:solidFill>
                  <a:srgbClr val="FF0000"/>
                </a:solidFill>
                <a:latin typeface="Times New Roman"/>
                <a:cs typeface="Times New Roman"/>
              </a:rPr>
              <a:t>de  securitate la</a:t>
            </a:r>
            <a:r>
              <a:rPr sz="1400" b="1" spc="-9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0000"/>
                </a:solidFill>
                <a:latin typeface="Times New Roman"/>
                <a:cs typeface="Times New Roman"/>
              </a:rPr>
              <a:t>incendiu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590034" y="3612641"/>
            <a:ext cx="1762125" cy="619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Autorizația de funcţ.</a:t>
            </a:r>
            <a:r>
              <a:rPr sz="1300" b="1" spc="3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3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din</a:t>
            </a:r>
            <a:endParaRPr sz="1300">
              <a:latin typeface="Times New Roman"/>
              <a:cs typeface="Times New Roman"/>
            </a:endParaRPr>
          </a:p>
          <a:p>
            <a:pPr marL="250190" marR="147955" indent="-94615">
              <a:lnSpc>
                <a:spcPct val="100000"/>
              </a:lnSpc>
            </a:pPr>
            <a:r>
              <a:rPr sz="1300" b="1" spc="-20" dirty="0">
                <a:solidFill>
                  <a:srgbClr val="FF0000"/>
                </a:solidFill>
                <a:latin typeface="Times New Roman"/>
                <a:cs typeface="Times New Roman"/>
              </a:rPr>
              <a:t>p.d.v. </a:t>
            </a:r>
            <a:r>
              <a:rPr sz="13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al </a:t>
            </a:r>
            <a:r>
              <a:rPr sz="13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securităţii şi  sănătăţii </a:t>
            </a:r>
            <a:r>
              <a:rPr sz="13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în</a:t>
            </a:r>
            <a:r>
              <a:rPr sz="13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3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muncă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25590" y="3618991"/>
            <a:ext cx="1692910" cy="619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3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Obținerea</a:t>
            </a:r>
            <a:r>
              <a:rPr sz="1300" b="1" spc="-8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3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Acordului</a:t>
            </a:r>
            <a:r>
              <a:rPr sz="1300" b="1" spc="-1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3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de  funcționare </a:t>
            </a:r>
            <a:r>
              <a:rPr sz="13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din </a:t>
            </a:r>
            <a:r>
              <a:rPr sz="13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partea  </a:t>
            </a:r>
            <a:r>
              <a:rPr sz="13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primăriei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886190" y="3686936"/>
            <a:ext cx="1200150" cy="453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Fiscalizarea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400" b="1" dirty="0">
                <a:solidFill>
                  <a:srgbClr val="FF0000"/>
                </a:solidFill>
                <a:latin typeface="Times New Roman"/>
                <a:cs typeface="Times New Roman"/>
              </a:rPr>
              <a:t>casei de</a:t>
            </a:r>
            <a:r>
              <a:rPr sz="1400" b="1" spc="-8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marcat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579119" y="2456688"/>
            <a:ext cx="11268710" cy="2973705"/>
            <a:chOff x="579119" y="2456688"/>
            <a:chExt cx="11268710" cy="2973705"/>
          </a:xfrm>
        </p:grpSpPr>
        <p:sp>
          <p:nvSpPr>
            <p:cNvPr id="24" name="object 24"/>
            <p:cNvSpPr/>
            <p:nvPr/>
          </p:nvSpPr>
          <p:spPr>
            <a:xfrm>
              <a:off x="579120" y="2456687"/>
              <a:ext cx="8592820" cy="2973705"/>
            </a:xfrm>
            <a:custGeom>
              <a:avLst/>
              <a:gdLst/>
              <a:ahLst/>
              <a:cxnLst/>
              <a:rect l="l" t="t" r="r" b="b"/>
              <a:pathLst>
                <a:path w="8592820" h="2973704">
                  <a:moveTo>
                    <a:pt x="469392" y="341122"/>
                  </a:moveTo>
                  <a:lnTo>
                    <a:pt x="300926" y="341122"/>
                  </a:lnTo>
                  <a:lnTo>
                    <a:pt x="300926" y="430149"/>
                  </a:lnTo>
                  <a:lnTo>
                    <a:pt x="300926" y="483870"/>
                  </a:lnTo>
                  <a:lnTo>
                    <a:pt x="258914" y="483870"/>
                  </a:lnTo>
                  <a:lnTo>
                    <a:pt x="258914" y="530479"/>
                  </a:lnTo>
                  <a:lnTo>
                    <a:pt x="210477" y="530479"/>
                  </a:lnTo>
                  <a:lnTo>
                    <a:pt x="210477" y="483870"/>
                  </a:lnTo>
                  <a:lnTo>
                    <a:pt x="168465" y="483870"/>
                  </a:lnTo>
                  <a:lnTo>
                    <a:pt x="168465" y="430149"/>
                  </a:lnTo>
                  <a:lnTo>
                    <a:pt x="210477" y="430149"/>
                  </a:lnTo>
                  <a:lnTo>
                    <a:pt x="210477" y="383540"/>
                  </a:lnTo>
                  <a:lnTo>
                    <a:pt x="258914" y="383540"/>
                  </a:lnTo>
                  <a:lnTo>
                    <a:pt x="258914" y="430149"/>
                  </a:lnTo>
                  <a:lnTo>
                    <a:pt x="300926" y="430149"/>
                  </a:lnTo>
                  <a:lnTo>
                    <a:pt x="300926" y="341122"/>
                  </a:lnTo>
                  <a:lnTo>
                    <a:pt x="0" y="341122"/>
                  </a:lnTo>
                  <a:lnTo>
                    <a:pt x="0" y="517652"/>
                  </a:lnTo>
                  <a:lnTo>
                    <a:pt x="4025" y="539788"/>
                  </a:lnTo>
                  <a:lnTo>
                    <a:pt x="15024" y="557872"/>
                  </a:lnTo>
                  <a:lnTo>
                    <a:pt x="31330" y="570077"/>
                  </a:lnTo>
                  <a:lnTo>
                    <a:pt x="51308" y="574548"/>
                  </a:lnTo>
                  <a:lnTo>
                    <a:pt x="418084" y="574548"/>
                  </a:lnTo>
                  <a:lnTo>
                    <a:pt x="438048" y="570077"/>
                  </a:lnTo>
                  <a:lnTo>
                    <a:pt x="454355" y="557872"/>
                  </a:lnTo>
                  <a:lnTo>
                    <a:pt x="465353" y="539788"/>
                  </a:lnTo>
                  <a:lnTo>
                    <a:pt x="467042" y="530479"/>
                  </a:lnTo>
                  <a:lnTo>
                    <a:pt x="469392" y="517652"/>
                  </a:lnTo>
                  <a:lnTo>
                    <a:pt x="469392" y="383540"/>
                  </a:lnTo>
                  <a:lnTo>
                    <a:pt x="469392" y="341122"/>
                  </a:lnTo>
                  <a:close/>
                </a:path>
                <a:path w="8592820" h="2973704">
                  <a:moveTo>
                    <a:pt x="469392" y="289941"/>
                  </a:moveTo>
                  <a:lnTo>
                    <a:pt x="465353" y="267766"/>
                  </a:lnTo>
                  <a:lnTo>
                    <a:pt x="454355" y="249682"/>
                  </a:lnTo>
                  <a:lnTo>
                    <a:pt x="438048" y="237515"/>
                  </a:lnTo>
                  <a:lnTo>
                    <a:pt x="418084" y="233045"/>
                  </a:lnTo>
                  <a:lnTo>
                    <a:pt x="371195" y="233045"/>
                  </a:lnTo>
                  <a:lnTo>
                    <a:pt x="371195" y="167894"/>
                  </a:lnTo>
                  <a:lnTo>
                    <a:pt x="371195" y="162179"/>
                  </a:lnTo>
                  <a:lnTo>
                    <a:pt x="369303" y="151879"/>
                  </a:lnTo>
                  <a:lnTo>
                    <a:pt x="364159" y="143433"/>
                  </a:lnTo>
                  <a:lnTo>
                    <a:pt x="356539" y="137731"/>
                  </a:lnTo>
                  <a:lnTo>
                    <a:pt x="347218" y="135636"/>
                  </a:lnTo>
                  <a:lnTo>
                    <a:pt x="342214" y="135636"/>
                  </a:lnTo>
                  <a:lnTo>
                    <a:pt x="342214" y="187706"/>
                  </a:lnTo>
                  <a:lnTo>
                    <a:pt x="342214" y="233045"/>
                  </a:lnTo>
                  <a:lnTo>
                    <a:pt x="127177" y="233045"/>
                  </a:lnTo>
                  <a:lnTo>
                    <a:pt x="127177" y="187706"/>
                  </a:lnTo>
                  <a:lnTo>
                    <a:pt x="128574" y="180009"/>
                  </a:lnTo>
                  <a:lnTo>
                    <a:pt x="132410" y="173710"/>
                  </a:lnTo>
                  <a:lnTo>
                    <a:pt x="138087" y="169456"/>
                  </a:lnTo>
                  <a:lnTo>
                    <a:pt x="145046" y="167894"/>
                  </a:lnTo>
                  <a:lnTo>
                    <a:pt x="324345" y="167894"/>
                  </a:lnTo>
                  <a:lnTo>
                    <a:pt x="331292" y="169456"/>
                  </a:lnTo>
                  <a:lnTo>
                    <a:pt x="336969" y="173710"/>
                  </a:lnTo>
                  <a:lnTo>
                    <a:pt x="340804" y="180009"/>
                  </a:lnTo>
                  <a:lnTo>
                    <a:pt x="342214" y="187706"/>
                  </a:lnTo>
                  <a:lnTo>
                    <a:pt x="342214" y="135636"/>
                  </a:lnTo>
                  <a:lnTo>
                    <a:pt x="122174" y="135636"/>
                  </a:lnTo>
                  <a:lnTo>
                    <a:pt x="112826" y="137731"/>
                  </a:lnTo>
                  <a:lnTo>
                    <a:pt x="105206" y="143433"/>
                  </a:lnTo>
                  <a:lnTo>
                    <a:pt x="100076" y="151879"/>
                  </a:lnTo>
                  <a:lnTo>
                    <a:pt x="98196" y="162179"/>
                  </a:lnTo>
                  <a:lnTo>
                    <a:pt x="98196" y="233045"/>
                  </a:lnTo>
                  <a:lnTo>
                    <a:pt x="51308" y="233045"/>
                  </a:lnTo>
                  <a:lnTo>
                    <a:pt x="31330" y="237515"/>
                  </a:lnTo>
                  <a:lnTo>
                    <a:pt x="15024" y="249682"/>
                  </a:lnTo>
                  <a:lnTo>
                    <a:pt x="4025" y="267766"/>
                  </a:lnTo>
                  <a:lnTo>
                    <a:pt x="0" y="289941"/>
                  </a:lnTo>
                  <a:lnTo>
                    <a:pt x="0" y="318008"/>
                  </a:lnTo>
                  <a:lnTo>
                    <a:pt x="469392" y="318008"/>
                  </a:lnTo>
                  <a:lnTo>
                    <a:pt x="469392" y="289941"/>
                  </a:lnTo>
                  <a:close/>
                </a:path>
                <a:path w="8592820" h="2973704">
                  <a:moveTo>
                    <a:pt x="2783421" y="2790583"/>
                  </a:moveTo>
                  <a:lnTo>
                    <a:pt x="2757411" y="2724747"/>
                  </a:lnTo>
                  <a:lnTo>
                    <a:pt x="2729369" y="2689441"/>
                  </a:lnTo>
                  <a:lnTo>
                    <a:pt x="2690063" y="2652814"/>
                  </a:lnTo>
                  <a:lnTo>
                    <a:pt x="2638552" y="2615057"/>
                  </a:lnTo>
                  <a:lnTo>
                    <a:pt x="2662771" y="2659303"/>
                  </a:lnTo>
                  <a:lnTo>
                    <a:pt x="2665857" y="2685923"/>
                  </a:lnTo>
                  <a:lnTo>
                    <a:pt x="2655405" y="2698356"/>
                  </a:lnTo>
                  <a:lnTo>
                    <a:pt x="2639060" y="2700020"/>
                  </a:lnTo>
                  <a:lnTo>
                    <a:pt x="2613672" y="2682189"/>
                  </a:lnTo>
                  <a:lnTo>
                    <a:pt x="2596604" y="2656967"/>
                  </a:lnTo>
                  <a:lnTo>
                    <a:pt x="2583637" y="2627249"/>
                  </a:lnTo>
                  <a:lnTo>
                    <a:pt x="2570556" y="2595880"/>
                  </a:lnTo>
                  <a:lnTo>
                    <a:pt x="2553106" y="2565768"/>
                  </a:lnTo>
                  <a:lnTo>
                    <a:pt x="2527096" y="2539758"/>
                  </a:lnTo>
                  <a:lnTo>
                    <a:pt x="2488273" y="2520734"/>
                  </a:lnTo>
                  <a:lnTo>
                    <a:pt x="2432431" y="2511552"/>
                  </a:lnTo>
                  <a:lnTo>
                    <a:pt x="2442781" y="2548178"/>
                  </a:lnTo>
                  <a:lnTo>
                    <a:pt x="2441930" y="2578697"/>
                  </a:lnTo>
                  <a:lnTo>
                    <a:pt x="2432672" y="2604782"/>
                  </a:lnTo>
                  <a:lnTo>
                    <a:pt x="2417851" y="2628112"/>
                  </a:lnTo>
                  <a:lnTo>
                    <a:pt x="2400300" y="2650363"/>
                  </a:lnTo>
                  <a:lnTo>
                    <a:pt x="2382824" y="2673210"/>
                  </a:lnTo>
                  <a:lnTo>
                    <a:pt x="2368283" y="2698331"/>
                  </a:lnTo>
                  <a:lnTo>
                    <a:pt x="2359482" y="2727388"/>
                  </a:lnTo>
                  <a:lnTo>
                    <a:pt x="2359266" y="2762072"/>
                  </a:lnTo>
                  <a:lnTo>
                    <a:pt x="2370455" y="2804033"/>
                  </a:lnTo>
                  <a:lnTo>
                    <a:pt x="2368639" y="2813799"/>
                  </a:lnTo>
                  <a:lnTo>
                    <a:pt x="2350897" y="2797670"/>
                  </a:lnTo>
                  <a:lnTo>
                    <a:pt x="2324481" y="2775229"/>
                  </a:lnTo>
                  <a:lnTo>
                    <a:pt x="2296668" y="2766072"/>
                  </a:lnTo>
                  <a:lnTo>
                    <a:pt x="2310206" y="2799969"/>
                  </a:lnTo>
                  <a:lnTo>
                    <a:pt x="2318054" y="2833052"/>
                  </a:lnTo>
                  <a:lnTo>
                    <a:pt x="2333828" y="2893809"/>
                  </a:lnTo>
                  <a:lnTo>
                    <a:pt x="2378189" y="2942361"/>
                  </a:lnTo>
                  <a:lnTo>
                    <a:pt x="2421788" y="2960179"/>
                  </a:lnTo>
                  <a:lnTo>
                    <a:pt x="2485390" y="2972689"/>
                  </a:lnTo>
                  <a:lnTo>
                    <a:pt x="2445334" y="2939084"/>
                  </a:lnTo>
                  <a:lnTo>
                    <a:pt x="2425522" y="2910484"/>
                  </a:lnTo>
                  <a:lnTo>
                    <a:pt x="2420874" y="2885363"/>
                  </a:lnTo>
                  <a:lnTo>
                    <a:pt x="2426309" y="2862199"/>
                  </a:lnTo>
                  <a:lnTo>
                    <a:pt x="2436774" y="2839466"/>
                  </a:lnTo>
                  <a:lnTo>
                    <a:pt x="2447188" y="2815640"/>
                  </a:lnTo>
                  <a:lnTo>
                    <a:pt x="2452459" y="2789186"/>
                  </a:lnTo>
                  <a:lnTo>
                    <a:pt x="2447544" y="2758567"/>
                  </a:lnTo>
                  <a:lnTo>
                    <a:pt x="2481859" y="2783878"/>
                  </a:lnTo>
                  <a:lnTo>
                    <a:pt x="2492400" y="2812567"/>
                  </a:lnTo>
                  <a:lnTo>
                    <a:pt x="2490508" y="2840139"/>
                  </a:lnTo>
                  <a:lnTo>
                    <a:pt x="2487549" y="2862072"/>
                  </a:lnTo>
                  <a:lnTo>
                    <a:pt x="2505875" y="2826791"/>
                  </a:lnTo>
                  <a:lnTo>
                    <a:pt x="2518232" y="2787294"/>
                  </a:lnTo>
                  <a:lnTo>
                    <a:pt x="2518308" y="2739148"/>
                  </a:lnTo>
                  <a:lnTo>
                    <a:pt x="2499868" y="2677922"/>
                  </a:lnTo>
                  <a:lnTo>
                    <a:pt x="2546172" y="2712961"/>
                  </a:lnTo>
                  <a:lnTo>
                    <a:pt x="2579916" y="2750921"/>
                  </a:lnTo>
                  <a:lnTo>
                    <a:pt x="2602204" y="2790329"/>
                  </a:lnTo>
                  <a:lnTo>
                    <a:pt x="2614104" y="2829687"/>
                  </a:lnTo>
                  <a:lnTo>
                    <a:pt x="2616733" y="2867482"/>
                  </a:lnTo>
                  <a:lnTo>
                    <a:pt x="2611183" y="2902242"/>
                  </a:lnTo>
                  <a:lnTo>
                    <a:pt x="2598534" y="2932468"/>
                  </a:lnTo>
                  <a:lnTo>
                    <a:pt x="2579903" y="2956661"/>
                  </a:lnTo>
                  <a:lnTo>
                    <a:pt x="2556383" y="2973324"/>
                  </a:lnTo>
                  <a:lnTo>
                    <a:pt x="2590368" y="2969285"/>
                  </a:lnTo>
                  <a:lnTo>
                    <a:pt x="2657398" y="2950337"/>
                  </a:lnTo>
                  <a:lnTo>
                    <a:pt x="2716898" y="2918206"/>
                  </a:lnTo>
                  <a:lnTo>
                    <a:pt x="2761361" y="2874480"/>
                  </a:lnTo>
                  <a:lnTo>
                    <a:pt x="2783268" y="2820720"/>
                  </a:lnTo>
                  <a:lnTo>
                    <a:pt x="2783421" y="2790583"/>
                  </a:lnTo>
                  <a:close/>
                </a:path>
                <a:path w="8592820" h="2973704">
                  <a:moveTo>
                    <a:pt x="4564380" y="343916"/>
                  </a:moveTo>
                  <a:lnTo>
                    <a:pt x="4559998" y="296684"/>
                  </a:lnTo>
                  <a:lnTo>
                    <a:pt x="4546727" y="252209"/>
                  </a:lnTo>
                  <a:lnTo>
                    <a:pt x="4525289" y="211823"/>
                  </a:lnTo>
                  <a:lnTo>
                    <a:pt x="4496397" y="176872"/>
                  </a:lnTo>
                  <a:lnTo>
                    <a:pt x="4460748" y="148717"/>
                  </a:lnTo>
                  <a:lnTo>
                    <a:pt x="4415421" y="127736"/>
                  </a:lnTo>
                  <a:lnTo>
                    <a:pt x="4367530" y="119126"/>
                  </a:lnTo>
                  <a:lnTo>
                    <a:pt x="4367530" y="72771"/>
                  </a:lnTo>
                  <a:lnTo>
                    <a:pt x="4362196" y="67056"/>
                  </a:lnTo>
                  <a:lnTo>
                    <a:pt x="4348988" y="67056"/>
                  </a:lnTo>
                  <a:lnTo>
                    <a:pt x="4343654" y="72771"/>
                  </a:lnTo>
                  <a:lnTo>
                    <a:pt x="4343654" y="119126"/>
                  </a:lnTo>
                  <a:lnTo>
                    <a:pt x="4319752" y="121818"/>
                  </a:lnTo>
                  <a:lnTo>
                    <a:pt x="4273410" y="136334"/>
                  </a:lnTo>
                  <a:lnTo>
                    <a:pt x="4215765" y="175844"/>
                  </a:lnTo>
                  <a:lnTo>
                    <a:pt x="4186758" y="210388"/>
                  </a:lnTo>
                  <a:lnTo>
                    <a:pt x="4165130" y="250405"/>
                  </a:lnTo>
                  <a:lnTo>
                    <a:pt x="4151579" y="294551"/>
                  </a:lnTo>
                  <a:lnTo>
                    <a:pt x="4146804" y="341503"/>
                  </a:lnTo>
                  <a:lnTo>
                    <a:pt x="4160189" y="327799"/>
                  </a:lnTo>
                  <a:lnTo>
                    <a:pt x="4176052" y="317436"/>
                  </a:lnTo>
                  <a:lnTo>
                    <a:pt x="4193895" y="310896"/>
                  </a:lnTo>
                  <a:lnTo>
                    <a:pt x="4213225" y="308610"/>
                  </a:lnTo>
                  <a:lnTo>
                    <a:pt x="4233062" y="311010"/>
                  </a:lnTo>
                  <a:lnTo>
                    <a:pt x="4251274" y="317868"/>
                  </a:lnTo>
                  <a:lnTo>
                    <a:pt x="4267314" y="328714"/>
                  </a:lnTo>
                  <a:lnTo>
                    <a:pt x="4280662" y="343027"/>
                  </a:lnTo>
                  <a:lnTo>
                    <a:pt x="4286504" y="343027"/>
                  </a:lnTo>
                  <a:lnTo>
                    <a:pt x="4297959" y="330352"/>
                  </a:lnTo>
                  <a:lnTo>
                    <a:pt x="4311548" y="320357"/>
                  </a:lnTo>
                  <a:lnTo>
                    <a:pt x="4326890" y="313423"/>
                  </a:lnTo>
                  <a:lnTo>
                    <a:pt x="4343654" y="309880"/>
                  </a:lnTo>
                  <a:lnTo>
                    <a:pt x="4343654" y="512953"/>
                  </a:lnTo>
                  <a:lnTo>
                    <a:pt x="4339590" y="512953"/>
                  </a:lnTo>
                  <a:lnTo>
                    <a:pt x="4339590" y="574548"/>
                  </a:lnTo>
                  <a:lnTo>
                    <a:pt x="4336935" y="587895"/>
                  </a:lnTo>
                  <a:lnTo>
                    <a:pt x="4330077" y="598792"/>
                  </a:lnTo>
                  <a:lnTo>
                    <a:pt x="4319905" y="606145"/>
                  </a:lnTo>
                  <a:lnTo>
                    <a:pt x="4307459" y="608838"/>
                  </a:lnTo>
                  <a:lnTo>
                    <a:pt x="4295025" y="606145"/>
                  </a:lnTo>
                  <a:lnTo>
                    <a:pt x="4284891" y="598792"/>
                  </a:lnTo>
                  <a:lnTo>
                    <a:pt x="4278071" y="587895"/>
                  </a:lnTo>
                  <a:lnTo>
                    <a:pt x="4275582" y="574548"/>
                  </a:lnTo>
                  <a:lnTo>
                    <a:pt x="4275201" y="574548"/>
                  </a:lnTo>
                  <a:lnTo>
                    <a:pt x="4275074" y="564388"/>
                  </a:lnTo>
                  <a:lnTo>
                    <a:pt x="4268089" y="556133"/>
                  </a:lnTo>
                  <a:lnTo>
                    <a:pt x="4250944" y="556133"/>
                  </a:lnTo>
                  <a:lnTo>
                    <a:pt x="4243959" y="564388"/>
                  </a:lnTo>
                  <a:lnTo>
                    <a:pt x="4243578" y="575310"/>
                  </a:lnTo>
                  <a:lnTo>
                    <a:pt x="4249039" y="602259"/>
                  </a:lnTo>
                  <a:lnTo>
                    <a:pt x="4262767" y="623557"/>
                  </a:lnTo>
                  <a:lnTo>
                    <a:pt x="4282897" y="637895"/>
                  </a:lnTo>
                  <a:lnTo>
                    <a:pt x="4307459" y="643128"/>
                  </a:lnTo>
                  <a:lnTo>
                    <a:pt x="4331830" y="637971"/>
                  </a:lnTo>
                  <a:lnTo>
                    <a:pt x="4351845" y="623862"/>
                  </a:lnTo>
                  <a:lnTo>
                    <a:pt x="4365561" y="602843"/>
                  </a:lnTo>
                  <a:lnTo>
                    <a:pt x="4371086" y="576961"/>
                  </a:lnTo>
                  <a:lnTo>
                    <a:pt x="4371594" y="576961"/>
                  </a:lnTo>
                  <a:lnTo>
                    <a:pt x="4371594" y="512953"/>
                  </a:lnTo>
                  <a:lnTo>
                    <a:pt x="4367530" y="512953"/>
                  </a:lnTo>
                  <a:lnTo>
                    <a:pt x="4367530" y="310261"/>
                  </a:lnTo>
                  <a:lnTo>
                    <a:pt x="4383354" y="314299"/>
                  </a:lnTo>
                  <a:lnTo>
                    <a:pt x="4397857" y="321424"/>
                  </a:lnTo>
                  <a:lnTo>
                    <a:pt x="4410722" y="331292"/>
                  </a:lnTo>
                  <a:lnTo>
                    <a:pt x="4421632" y="343535"/>
                  </a:lnTo>
                  <a:lnTo>
                    <a:pt x="4426585" y="343535"/>
                  </a:lnTo>
                  <a:lnTo>
                    <a:pt x="4439958" y="329031"/>
                  </a:lnTo>
                  <a:lnTo>
                    <a:pt x="4456100" y="318033"/>
                  </a:lnTo>
                  <a:lnTo>
                    <a:pt x="4474438" y="311061"/>
                  </a:lnTo>
                  <a:lnTo>
                    <a:pt x="4494403" y="308610"/>
                  </a:lnTo>
                  <a:lnTo>
                    <a:pt x="4514520" y="311099"/>
                  </a:lnTo>
                  <a:lnTo>
                    <a:pt x="4532985" y="318173"/>
                  </a:lnTo>
                  <a:lnTo>
                    <a:pt x="4549241" y="329298"/>
                  </a:lnTo>
                  <a:lnTo>
                    <a:pt x="4562729" y="343916"/>
                  </a:lnTo>
                  <a:lnTo>
                    <a:pt x="4564380" y="343916"/>
                  </a:lnTo>
                  <a:close/>
                </a:path>
                <a:path w="8592820" h="2973704">
                  <a:moveTo>
                    <a:pt x="6554724" y="2534412"/>
                  </a:moveTo>
                  <a:lnTo>
                    <a:pt x="6505956" y="2534412"/>
                  </a:lnTo>
                  <a:lnTo>
                    <a:pt x="6505956" y="2578100"/>
                  </a:lnTo>
                  <a:lnTo>
                    <a:pt x="6505956" y="2602865"/>
                  </a:lnTo>
                  <a:lnTo>
                    <a:pt x="6505448" y="2602865"/>
                  </a:lnTo>
                  <a:lnTo>
                    <a:pt x="6505448" y="2862072"/>
                  </a:lnTo>
                  <a:lnTo>
                    <a:pt x="6342126" y="2862072"/>
                  </a:lnTo>
                  <a:lnTo>
                    <a:pt x="6364160" y="2818307"/>
                  </a:lnTo>
                  <a:lnTo>
                    <a:pt x="6387935" y="2772981"/>
                  </a:lnTo>
                  <a:lnTo>
                    <a:pt x="6413144" y="2727426"/>
                  </a:lnTo>
                  <a:lnTo>
                    <a:pt x="6439522" y="2683002"/>
                  </a:lnTo>
                  <a:lnTo>
                    <a:pt x="6466789" y="2641028"/>
                  </a:lnTo>
                  <a:lnTo>
                    <a:pt x="6494653" y="2602865"/>
                  </a:lnTo>
                  <a:lnTo>
                    <a:pt x="6425946" y="2602865"/>
                  </a:lnTo>
                  <a:lnTo>
                    <a:pt x="6400025" y="2641739"/>
                  </a:lnTo>
                  <a:lnTo>
                    <a:pt x="6378918" y="2676829"/>
                  </a:lnTo>
                  <a:lnTo>
                    <a:pt x="6359284" y="2713050"/>
                  </a:lnTo>
                  <a:lnTo>
                    <a:pt x="6337808" y="2755265"/>
                  </a:lnTo>
                  <a:lnTo>
                    <a:pt x="6314148" y="2726779"/>
                  </a:lnTo>
                  <a:lnTo>
                    <a:pt x="6290183" y="2704325"/>
                  </a:lnTo>
                  <a:lnTo>
                    <a:pt x="6259830" y="2686139"/>
                  </a:lnTo>
                  <a:lnTo>
                    <a:pt x="6217031" y="2670429"/>
                  </a:lnTo>
                  <a:lnTo>
                    <a:pt x="6195949" y="2726436"/>
                  </a:lnTo>
                  <a:lnTo>
                    <a:pt x="6243421" y="2743149"/>
                  </a:lnTo>
                  <a:lnTo>
                    <a:pt x="6280289" y="2778112"/>
                  </a:lnTo>
                  <a:lnTo>
                    <a:pt x="6309944" y="2821152"/>
                  </a:lnTo>
                  <a:lnTo>
                    <a:pt x="6335776" y="2862072"/>
                  </a:lnTo>
                  <a:lnTo>
                    <a:pt x="6189472" y="2862072"/>
                  </a:lnTo>
                  <a:lnTo>
                    <a:pt x="6189472" y="2578608"/>
                  </a:lnTo>
                  <a:lnTo>
                    <a:pt x="6193409" y="2578608"/>
                  </a:lnTo>
                  <a:lnTo>
                    <a:pt x="6193409" y="2578100"/>
                  </a:lnTo>
                  <a:lnTo>
                    <a:pt x="6505956" y="2578100"/>
                  </a:lnTo>
                  <a:lnTo>
                    <a:pt x="6505956" y="2534412"/>
                  </a:lnTo>
                  <a:lnTo>
                    <a:pt x="6140196" y="2534412"/>
                  </a:lnTo>
                  <a:lnTo>
                    <a:pt x="6140196" y="2906268"/>
                  </a:lnTo>
                  <a:lnTo>
                    <a:pt x="6554724" y="2906268"/>
                  </a:lnTo>
                  <a:lnTo>
                    <a:pt x="6554724" y="2862072"/>
                  </a:lnTo>
                  <a:lnTo>
                    <a:pt x="6554724" y="2578100"/>
                  </a:lnTo>
                  <a:lnTo>
                    <a:pt x="6554724" y="2534412"/>
                  </a:lnTo>
                  <a:close/>
                </a:path>
                <a:path w="8592820" h="2973704">
                  <a:moveTo>
                    <a:pt x="8592312" y="34036"/>
                  </a:moveTo>
                  <a:lnTo>
                    <a:pt x="8566277" y="1295"/>
                  </a:lnTo>
                  <a:lnTo>
                    <a:pt x="8566277" y="28575"/>
                  </a:lnTo>
                  <a:lnTo>
                    <a:pt x="8566277" y="115189"/>
                  </a:lnTo>
                  <a:lnTo>
                    <a:pt x="8559038" y="122682"/>
                  </a:lnTo>
                  <a:lnTo>
                    <a:pt x="8557514" y="122682"/>
                  </a:lnTo>
                  <a:lnTo>
                    <a:pt x="8557514" y="155702"/>
                  </a:lnTo>
                  <a:lnTo>
                    <a:pt x="8557514" y="383540"/>
                  </a:lnTo>
                  <a:lnTo>
                    <a:pt x="8554466" y="386842"/>
                  </a:lnTo>
                  <a:lnTo>
                    <a:pt x="8520049" y="386842"/>
                  </a:lnTo>
                  <a:lnTo>
                    <a:pt x="8517001" y="383540"/>
                  </a:lnTo>
                  <a:lnTo>
                    <a:pt x="8517001" y="343662"/>
                  </a:lnTo>
                  <a:lnTo>
                    <a:pt x="8517001" y="323088"/>
                  </a:lnTo>
                  <a:lnTo>
                    <a:pt x="8517001" y="283083"/>
                  </a:lnTo>
                  <a:lnTo>
                    <a:pt x="8520049" y="279908"/>
                  </a:lnTo>
                  <a:lnTo>
                    <a:pt x="8554466" y="279908"/>
                  </a:lnTo>
                  <a:lnTo>
                    <a:pt x="8557514" y="283083"/>
                  </a:lnTo>
                  <a:lnTo>
                    <a:pt x="8557514" y="256159"/>
                  </a:lnTo>
                  <a:lnTo>
                    <a:pt x="8554466" y="259334"/>
                  </a:lnTo>
                  <a:lnTo>
                    <a:pt x="8520049" y="259334"/>
                  </a:lnTo>
                  <a:lnTo>
                    <a:pt x="8517001" y="256159"/>
                  </a:lnTo>
                  <a:lnTo>
                    <a:pt x="8517001" y="219456"/>
                  </a:lnTo>
                  <a:lnTo>
                    <a:pt x="8520049" y="216154"/>
                  </a:lnTo>
                  <a:lnTo>
                    <a:pt x="8554466" y="216154"/>
                  </a:lnTo>
                  <a:lnTo>
                    <a:pt x="8557514" y="219456"/>
                  </a:lnTo>
                  <a:lnTo>
                    <a:pt x="8557514" y="192405"/>
                  </a:lnTo>
                  <a:lnTo>
                    <a:pt x="8554466" y="195580"/>
                  </a:lnTo>
                  <a:lnTo>
                    <a:pt x="8520049" y="195580"/>
                  </a:lnTo>
                  <a:lnTo>
                    <a:pt x="8517001" y="192405"/>
                  </a:lnTo>
                  <a:lnTo>
                    <a:pt x="8517001" y="155702"/>
                  </a:lnTo>
                  <a:lnTo>
                    <a:pt x="8520049" y="152400"/>
                  </a:lnTo>
                  <a:lnTo>
                    <a:pt x="8554466" y="152400"/>
                  </a:lnTo>
                  <a:lnTo>
                    <a:pt x="8557514" y="155702"/>
                  </a:lnTo>
                  <a:lnTo>
                    <a:pt x="8557514" y="122682"/>
                  </a:lnTo>
                  <a:lnTo>
                    <a:pt x="8494522" y="122682"/>
                  </a:lnTo>
                  <a:lnTo>
                    <a:pt x="8494522" y="155702"/>
                  </a:lnTo>
                  <a:lnTo>
                    <a:pt x="8494522" y="192405"/>
                  </a:lnTo>
                  <a:lnTo>
                    <a:pt x="8494522" y="383540"/>
                  </a:lnTo>
                  <a:lnTo>
                    <a:pt x="8491474" y="386842"/>
                  </a:lnTo>
                  <a:lnTo>
                    <a:pt x="8457057" y="386842"/>
                  </a:lnTo>
                  <a:lnTo>
                    <a:pt x="8454009" y="383540"/>
                  </a:lnTo>
                  <a:lnTo>
                    <a:pt x="8454009" y="346837"/>
                  </a:lnTo>
                  <a:lnTo>
                    <a:pt x="8457057" y="343662"/>
                  </a:lnTo>
                  <a:lnTo>
                    <a:pt x="8491474" y="343662"/>
                  </a:lnTo>
                  <a:lnTo>
                    <a:pt x="8494522" y="346837"/>
                  </a:lnTo>
                  <a:lnTo>
                    <a:pt x="8494522" y="319786"/>
                  </a:lnTo>
                  <a:lnTo>
                    <a:pt x="8491474" y="323088"/>
                  </a:lnTo>
                  <a:lnTo>
                    <a:pt x="8457057" y="323088"/>
                  </a:lnTo>
                  <a:lnTo>
                    <a:pt x="8454009" y="319786"/>
                  </a:lnTo>
                  <a:lnTo>
                    <a:pt x="8454009" y="283083"/>
                  </a:lnTo>
                  <a:lnTo>
                    <a:pt x="8457057" y="279908"/>
                  </a:lnTo>
                  <a:lnTo>
                    <a:pt x="8491474" y="279908"/>
                  </a:lnTo>
                  <a:lnTo>
                    <a:pt x="8494522" y="283083"/>
                  </a:lnTo>
                  <a:lnTo>
                    <a:pt x="8494522" y="256159"/>
                  </a:lnTo>
                  <a:lnTo>
                    <a:pt x="8491474" y="259334"/>
                  </a:lnTo>
                  <a:lnTo>
                    <a:pt x="8457057" y="259334"/>
                  </a:lnTo>
                  <a:lnTo>
                    <a:pt x="8454009" y="256159"/>
                  </a:lnTo>
                  <a:lnTo>
                    <a:pt x="8454009" y="219456"/>
                  </a:lnTo>
                  <a:lnTo>
                    <a:pt x="8457057" y="216154"/>
                  </a:lnTo>
                  <a:lnTo>
                    <a:pt x="8491474" y="216154"/>
                  </a:lnTo>
                  <a:lnTo>
                    <a:pt x="8494522" y="219456"/>
                  </a:lnTo>
                  <a:lnTo>
                    <a:pt x="8494522" y="192405"/>
                  </a:lnTo>
                  <a:lnTo>
                    <a:pt x="8491474" y="195580"/>
                  </a:lnTo>
                  <a:lnTo>
                    <a:pt x="8457057" y="195580"/>
                  </a:lnTo>
                  <a:lnTo>
                    <a:pt x="8454009" y="192405"/>
                  </a:lnTo>
                  <a:lnTo>
                    <a:pt x="8454009" y="155702"/>
                  </a:lnTo>
                  <a:lnTo>
                    <a:pt x="8457057" y="152400"/>
                  </a:lnTo>
                  <a:lnTo>
                    <a:pt x="8491474" y="152400"/>
                  </a:lnTo>
                  <a:lnTo>
                    <a:pt x="8494522" y="155702"/>
                  </a:lnTo>
                  <a:lnTo>
                    <a:pt x="8494522" y="122682"/>
                  </a:lnTo>
                  <a:lnTo>
                    <a:pt x="8431530" y="122682"/>
                  </a:lnTo>
                  <a:lnTo>
                    <a:pt x="8431530" y="155702"/>
                  </a:lnTo>
                  <a:lnTo>
                    <a:pt x="8431530" y="192405"/>
                  </a:lnTo>
                  <a:lnTo>
                    <a:pt x="8431530" y="383540"/>
                  </a:lnTo>
                  <a:lnTo>
                    <a:pt x="8428482" y="386842"/>
                  </a:lnTo>
                  <a:lnTo>
                    <a:pt x="8394065" y="386842"/>
                  </a:lnTo>
                  <a:lnTo>
                    <a:pt x="8391017" y="383540"/>
                  </a:lnTo>
                  <a:lnTo>
                    <a:pt x="8391017" y="346837"/>
                  </a:lnTo>
                  <a:lnTo>
                    <a:pt x="8394065" y="343662"/>
                  </a:lnTo>
                  <a:lnTo>
                    <a:pt x="8428482" y="343662"/>
                  </a:lnTo>
                  <a:lnTo>
                    <a:pt x="8431530" y="346837"/>
                  </a:lnTo>
                  <a:lnTo>
                    <a:pt x="8431530" y="319786"/>
                  </a:lnTo>
                  <a:lnTo>
                    <a:pt x="8428482" y="323088"/>
                  </a:lnTo>
                  <a:lnTo>
                    <a:pt x="8394065" y="323088"/>
                  </a:lnTo>
                  <a:lnTo>
                    <a:pt x="8391017" y="319786"/>
                  </a:lnTo>
                  <a:lnTo>
                    <a:pt x="8391017" y="283083"/>
                  </a:lnTo>
                  <a:lnTo>
                    <a:pt x="8394065" y="279908"/>
                  </a:lnTo>
                  <a:lnTo>
                    <a:pt x="8428482" y="279908"/>
                  </a:lnTo>
                  <a:lnTo>
                    <a:pt x="8431530" y="283083"/>
                  </a:lnTo>
                  <a:lnTo>
                    <a:pt x="8431530" y="256159"/>
                  </a:lnTo>
                  <a:lnTo>
                    <a:pt x="8428482" y="259334"/>
                  </a:lnTo>
                  <a:lnTo>
                    <a:pt x="8394065" y="259334"/>
                  </a:lnTo>
                  <a:lnTo>
                    <a:pt x="8391017" y="256159"/>
                  </a:lnTo>
                  <a:lnTo>
                    <a:pt x="8391017" y="219456"/>
                  </a:lnTo>
                  <a:lnTo>
                    <a:pt x="8394065" y="216154"/>
                  </a:lnTo>
                  <a:lnTo>
                    <a:pt x="8428482" y="216154"/>
                  </a:lnTo>
                  <a:lnTo>
                    <a:pt x="8431530" y="219456"/>
                  </a:lnTo>
                  <a:lnTo>
                    <a:pt x="8431530" y="192405"/>
                  </a:lnTo>
                  <a:lnTo>
                    <a:pt x="8428482" y="195580"/>
                  </a:lnTo>
                  <a:lnTo>
                    <a:pt x="8394065" y="195580"/>
                  </a:lnTo>
                  <a:lnTo>
                    <a:pt x="8391017" y="192405"/>
                  </a:lnTo>
                  <a:lnTo>
                    <a:pt x="8391017" y="155702"/>
                  </a:lnTo>
                  <a:lnTo>
                    <a:pt x="8394065" y="152400"/>
                  </a:lnTo>
                  <a:lnTo>
                    <a:pt x="8428482" y="152400"/>
                  </a:lnTo>
                  <a:lnTo>
                    <a:pt x="8431530" y="155702"/>
                  </a:lnTo>
                  <a:lnTo>
                    <a:pt x="8431530" y="122682"/>
                  </a:lnTo>
                  <a:lnTo>
                    <a:pt x="8368538" y="122682"/>
                  </a:lnTo>
                  <a:lnTo>
                    <a:pt x="8368538" y="155702"/>
                  </a:lnTo>
                  <a:lnTo>
                    <a:pt x="8368538" y="192405"/>
                  </a:lnTo>
                  <a:lnTo>
                    <a:pt x="8368538" y="383540"/>
                  </a:lnTo>
                  <a:lnTo>
                    <a:pt x="8365490" y="386842"/>
                  </a:lnTo>
                  <a:lnTo>
                    <a:pt x="8331073" y="386842"/>
                  </a:lnTo>
                  <a:lnTo>
                    <a:pt x="8328025" y="383540"/>
                  </a:lnTo>
                  <a:lnTo>
                    <a:pt x="8328025" y="346837"/>
                  </a:lnTo>
                  <a:lnTo>
                    <a:pt x="8331073" y="343662"/>
                  </a:lnTo>
                  <a:lnTo>
                    <a:pt x="8365490" y="343662"/>
                  </a:lnTo>
                  <a:lnTo>
                    <a:pt x="8368538" y="346837"/>
                  </a:lnTo>
                  <a:lnTo>
                    <a:pt x="8368538" y="319786"/>
                  </a:lnTo>
                  <a:lnTo>
                    <a:pt x="8365490" y="323088"/>
                  </a:lnTo>
                  <a:lnTo>
                    <a:pt x="8331073" y="323088"/>
                  </a:lnTo>
                  <a:lnTo>
                    <a:pt x="8328025" y="319786"/>
                  </a:lnTo>
                  <a:lnTo>
                    <a:pt x="8328025" y="283083"/>
                  </a:lnTo>
                  <a:lnTo>
                    <a:pt x="8331073" y="279908"/>
                  </a:lnTo>
                  <a:lnTo>
                    <a:pt x="8365490" y="279908"/>
                  </a:lnTo>
                  <a:lnTo>
                    <a:pt x="8368538" y="283083"/>
                  </a:lnTo>
                  <a:lnTo>
                    <a:pt x="8368538" y="256159"/>
                  </a:lnTo>
                  <a:lnTo>
                    <a:pt x="8365490" y="259334"/>
                  </a:lnTo>
                  <a:lnTo>
                    <a:pt x="8331073" y="259334"/>
                  </a:lnTo>
                  <a:lnTo>
                    <a:pt x="8328025" y="256159"/>
                  </a:lnTo>
                  <a:lnTo>
                    <a:pt x="8328025" y="219456"/>
                  </a:lnTo>
                  <a:lnTo>
                    <a:pt x="8331073" y="216154"/>
                  </a:lnTo>
                  <a:lnTo>
                    <a:pt x="8365490" y="216154"/>
                  </a:lnTo>
                  <a:lnTo>
                    <a:pt x="8368538" y="219456"/>
                  </a:lnTo>
                  <a:lnTo>
                    <a:pt x="8368538" y="192405"/>
                  </a:lnTo>
                  <a:lnTo>
                    <a:pt x="8365490" y="195580"/>
                  </a:lnTo>
                  <a:lnTo>
                    <a:pt x="8331073" y="195580"/>
                  </a:lnTo>
                  <a:lnTo>
                    <a:pt x="8328025" y="192405"/>
                  </a:lnTo>
                  <a:lnTo>
                    <a:pt x="8328025" y="155702"/>
                  </a:lnTo>
                  <a:lnTo>
                    <a:pt x="8331073" y="152400"/>
                  </a:lnTo>
                  <a:lnTo>
                    <a:pt x="8365490" y="152400"/>
                  </a:lnTo>
                  <a:lnTo>
                    <a:pt x="8368538" y="155702"/>
                  </a:lnTo>
                  <a:lnTo>
                    <a:pt x="8368538" y="122682"/>
                  </a:lnTo>
                  <a:lnTo>
                    <a:pt x="8329930" y="122682"/>
                  </a:lnTo>
                  <a:lnTo>
                    <a:pt x="8322691" y="115189"/>
                  </a:lnTo>
                  <a:lnTo>
                    <a:pt x="8322691" y="28575"/>
                  </a:lnTo>
                  <a:lnTo>
                    <a:pt x="8329930" y="20955"/>
                  </a:lnTo>
                  <a:lnTo>
                    <a:pt x="8559038" y="20955"/>
                  </a:lnTo>
                  <a:lnTo>
                    <a:pt x="8566277" y="28575"/>
                  </a:lnTo>
                  <a:lnTo>
                    <a:pt x="8566277" y="1295"/>
                  </a:lnTo>
                  <a:lnTo>
                    <a:pt x="8560308" y="0"/>
                  </a:lnTo>
                  <a:lnTo>
                    <a:pt x="8328660" y="0"/>
                  </a:lnTo>
                  <a:lnTo>
                    <a:pt x="8316201" y="2679"/>
                  </a:lnTo>
                  <a:lnTo>
                    <a:pt x="8306028" y="9969"/>
                  </a:lnTo>
                  <a:lnTo>
                    <a:pt x="8299170" y="20789"/>
                  </a:lnTo>
                  <a:lnTo>
                    <a:pt x="8296656" y="34036"/>
                  </a:lnTo>
                  <a:lnTo>
                    <a:pt x="8296656" y="382016"/>
                  </a:lnTo>
                  <a:lnTo>
                    <a:pt x="8299170" y="395274"/>
                  </a:lnTo>
                  <a:lnTo>
                    <a:pt x="8306028" y="406082"/>
                  </a:lnTo>
                  <a:lnTo>
                    <a:pt x="8316201" y="413385"/>
                  </a:lnTo>
                  <a:lnTo>
                    <a:pt x="8328660" y="416052"/>
                  </a:lnTo>
                  <a:lnTo>
                    <a:pt x="8560308" y="416052"/>
                  </a:lnTo>
                  <a:lnTo>
                    <a:pt x="8572754" y="413385"/>
                  </a:lnTo>
                  <a:lnTo>
                    <a:pt x="8582927" y="406082"/>
                  </a:lnTo>
                  <a:lnTo>
                    <a:pt x="8589785" y="395274"/>
                  </a:lnTo>
                  <a:lnTo>
                    <a:pt x="8591385" y="386842"/>
                  </a:lnTo>
                  <a:lnTo>
                    <a:pt x="8592312" y="382016"/>
                  </a:lnTo>
                  <a:lnTo>
                    <a:pt x="8592312" y="122682"/>
                  </a:lnTo>
                  <a:lnTo>
                    <a:pt x="8592312" y="34036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1027155" y="3443351"/>
              <a:ext cx="821055" cy="769620"/>
            </a:xfrm>
            <a:custGeom>
              <a:avLst/>
              <a:gdLst/>
              <a:ahLst/>
              <a:cxnLst/>
              <a:rect l="l" t="t" r="r" b="b"/>
              <a:pathLst>
                <a:path w="821054" h="769620">
                  <a:moveTo>
                    <a:pt x="209047" y="685800"/>
                  </a:moveTo>
                  <a:lnTo>
                    <a:pt x="153162" y="685800"/>
                  </a:lnTo>
                  <a:lnTo>
                    <a:pt x="165060" y="693419"/>
                  </a:lnTo>
                  <a:lnTo>
                    <a:pt x="177482" y="698500"/>
                  </a:lnTo>
                  <a:lnTo>
                    <a:pt x="190380" y="704850"/>
                  </a:lnTo>
                  <a:lnTo>
                    <a:pt x="203708" y="708659"/>
                  </a:lnTo>
                  <a:lnTo>
                    <a:pt x="218948" y="769619"/>
                  </a:lnTo>
                  <a:lnTo>
                    <a:pt x="297815" y="769619"/>
                  </a:lnTo>
                  <a:lnTo>
                    <a:pt x="312166" y="709930"/>
                  </a:lnTo>
                  <a:lnTo>
                    <a:pt x="326515" y="704850"/>
                  </a:lnTo>
                  <a:lnTo>
                    <a:pt x="340375" y="699769"/>
                  </a:lnTo>
                  <a:lnTo>
                    <a:pt x="353689" y="693419"/>
                  </a:lnTo>
                  <a:lnTo>
                    <a:pt x="257810" y="693419"/>
                  </a:lnTo>
                  <a:lnTo>
                    <a:pt x="209047" y="685800"/>
                  </a:lnTo>
                  <a:close/>
                </a:path>
                <a:path w="821054" h="769620">
                  <a:moveTo>
                    <a:pt x="448908" y="685800"/>
                  </a:moveTo>
                  <a:lnTo>
                    <a:pt x="366395" y="685800"/>
                  </a:lnTo>
                  <a:lnTo>
                    <a:pt x="361823" y="690880"/>
                  </a:lnTo>
                  <a:lnTo>
                    <a:pt x="420243" y="721359"/>
                  </a:lnTo>
                  <a:lnTo>
                    <a:pt x="448908" y="685800"/>
                  </a:lnTo>
                  <a:close/>
                </a:path>
                <a:path w="821054" h="769620">
                  <a:moveTo>
                    <a:pt x="91694" y="289560"/>
                  </a:moveTo>
                  <a:lnTo>
                    <a:pt x="38480" y="347979"/>
                  </a:lnTo>
                  <a:lnTo>
                    <a:pt x="73278" y="402589"/>
                  </a:lnTo>
                  <a:lnTo>
                    <a:pt x="68048" y="414019"/>
                  </a:lnTo>
                  <a:lnTo>
                    <a:pt x="63436" y="424180"/>
                  </a:lnTo>
                  <a:lnTo>
                    <a:pt x="59491" y="435609"/>
                  </a:lnTo>
                  <a:lnTo>
                    <a:pt x="56261" y="448309"/>
                  </a:lnTo>
                  <a:lnTo>
                    <a:pt x="0" y="462280"/>
                  </a:lnTo>
                  <a:lnTo>
                    <a:pt x="635" y="542289"/>
                  </a:lnTo>
                  <a:lnTo>
                    <a:pt x="57023" y="557530"/>
                  </a:lnTo>
                  <a:lnTo>
                    <a:pt x="61043" y="571500"/>
                  </a:lnTo>
                  <a:lnTo>
                    <a:pt x="65849" y="584200"/>
                  </a:lnTo>
                  <a:lnTo>
                    <a:pt x="71417" y="595630"/>
                  </a:lnTo>
                  <a:lnTo>
                    <a:pt x="77724" y="608330"/>
                  </a:lnTo>
                  <a:lnTo>
                    <a:pt x="45593" y="654050"/>
                  </a:lnTo>
                  <a:lnTo>
                    <a:pt x="96647" y="716280"/>
                  </a:lnTo>
                  <a:lnTo>
                    <a:pt x="154686" y="687069"/>
                  </a:lnTo>
                  <a:lnTo>
                    <a:pt x="153162" y="685800"/>
                  </a:lnTo>
                  <a:lnTo>
                    <a:pt x="209047" y="685800"/>
                  </a:lnTo>
                  <a:lnTo>
                    <a:pt x="165147" y="666750"/>
                  </a:lnTo>
                  <a:lnTo>
                    <a:pt x="127857" y="636269"/>
                  </a:lnTo>
                  <a:lnTo>
                    <a:pt x="98928" y="598169"/>
                  </a:lnTo>
                  <a:lnTo>
                    <a:pt x="80109" y="552450"/>
                  </a:lnTo>
                  <a:lnTo>
                    <a:pt x="73151" y="502919"/>
                  </a:lnTo>
                  <a:lnTo>
                    <a:pt x="79266" y="453389"/>
                  </a:lnTo>
                  <a:lnTo>
                    <a:pt x="97343" y="407669"/>
                  </a:lnTo>
                  <a:lnTo>
                    <a:pt x="125650" y="369569"/>
                  </a:lnTo>
                  <a:lnTo>
                    <a:pt x="162456" y="341629"/>
                  </a:lnTo>
                  <a:lnTo>
                    <a:pt x="206028" y="322579"/>
                  </a:lnTo>
                  <a:lnTo>
                    <a:pt x="148336" y="322579"/>
                  </a:lnTo>
                  <a:lnTo>
                    <a:pt x="148717" y="321310"/>
                  </a:lnTo>
                  <a:lnTo>
                    <a:pt x="91694" y="289560"/>
                  </a:lnTo>
                  <a:close/>
                </a:path>
                <a:path w="821054" h="769620">
                  <a:moveTo>
                    <a:pt x="348335" y="316229"/>
                  </a:moveTo>
                  <a:lnTo>
                    <a:pt x="254635" y="316229"/>
                  </a:lnTo>
                  <a:lnTo>
                    <a:pt x="303353" y="322579"/>
                  </a:lnTo>
                  <a:lnTo>
                    <a:pt x="347241" y="342900"/>
                  </a:lnTo>
                  <a:lnTo>
                    <a:pt x="384540" y="372109"/>
                  </a:lnTo>
                  <a:lnTo>
                    <a:pt x="413488" y="410209"/>
                  </a:lnTo>
                  <a:lnTo>
                    <a:pt x="432326" y="455930"/>
                  </a:lnTo>
                  <a:lnTo>
                    <a:pt x="439293" y="505459"/>
                  </a:lnTo>
                  <a:lnTo>
                    <a:pt x="433178" y="556259"/>
                  </a:lnTo>
                  <a:lnTo>
                    <a:pt x="415101" y="600709"/>
                  </a:lnTo>
                  <a:lnTo>
                    <a:pt x="386794" y="638809"/>
                  </a:lnTo>
                  <a:lnTo>
                    <a:pt x="349988" y="668019"/>
                  </a:lnTo>
                  <a:lnTo>
                    <a:pt x="306416" y="687069"/>
                  </a:lnTo>
                  <a:lnTo>
                    <a:pt x="257810" y="693419"/>
                  </a:lnTo>
                  <a:lnTo>
                    <a:pt x="353689" y="693419"/>
                  </a:lnTo>
                  <a:lnTo>
                    <a:pt x="366395" y="685800"/>
                  </a:lnTo>
                  <a:lnTo>
                    <a:pt x="448908" y="685800"/>
                  </a:lnTo>
                  <a:lnTo>
                    <a:pt x="470408" y="659130"/>
                  </a:lnTo>
                  <a:lnTo>
                    <a:pt x="436499" y="610869"/>
                  </a:lnTo>
                  <a:lnTo>
                    <a:pt x="441773" y="600709"/>
                  </a:lnTo>
                  <a:lnTo>
                    <a:pt x="446500" y="590550"/>
                  </a:lnTo>
                  <a:lnTo>
                    <a:pt x="450607" y="579119"/>
                  </a:lnTo>
                  <a:lnTo>
                    <a:pt x="454025" y="568959"/>
                  </a:lnTo>
                  <a:lnTo>
                    <a:pt x="514350" y="553719"/>
                  </a:lnTo>
                  <a:lnTo>
                    <a:pt x="513715" y="472439"/>
                  </a:lnTo>
                  <a:lnTo>
                    <a:pt x="456565" y="457200"/>
                  </a:lnTo>
                  <a:lnTo>
                    <a:pt x="452649" y="441959"/>
                  </a:lnTo>
                  <a:lnTo>
                    <a:pt x="447627" y="427989"/>
                  </a:lnTo>
                  <a:lnTo>
                    <a:pt x="441580" y="414019"/>
                  </a:lnTo>
                  <a:lnTo>
                    <a:pt x="434594" y="400050"/>
                  </a:lnTo>
                  <a:lnTo>
                    <a:pt x="464312" y="353060"/>
                  </a:lnTo>
                  <a:lnTo>
                    <a:pt x="436620" y="322579"/>
                  </a:lnTo>
                  <a:lnTo>
                    <a:pt x="358267" y="322579"/>
                  </a:lnTo>
                  <a:lnTo>
                    <a:pt x="348335" y="316229"/>
                  </a:lnTo>
                  <a:close/>
                </a:path>
                <a:path w="821054" h="769620">
                  <a:moveTo>
                    <a:pt x="254889" y="340360"/>
                  </a:moveTo>
                  <a:lnTo>
                    <a:pt x="212520" y="345439"/>
                  </a:lnTo>
                  <a:lnTo>
                    <a:pt x="174554" y="361950"/>
                  </a:lnTo>
                  <a:lnTo>
                    <a:pt x="142494" y="387350"/>
                  </a:lnTo>
                  <a:lnTo>
                    <a:pt x="117841" y="420369"/>
                  </a:lnTo>
                  <a:lnTo>
                    <a:pt x="102100" y="459739"/>
                  </a:lnTo>
                  <a:lnTo>
                    <a:pt x="96774" y="502919"/>
                  </a:lnTo>
                  <a:lnTo>
                    <a:pt x="102836" y="547369"/>
                  </a:lnTo>
                  <a:lnTo>
                    <a:pt x="119238" y="586739"/>
                  </a:lnTo>
                  <a:lnTo>
                    <a:pt x="144446" y="619759"/>
                  </a:lnTo>
                  <a:lnTo>
                    <a:pt x="176925" y="645159"/>
                  </a:lnTo>
                  <a:lnTo>
                    <a:pt x="215139" y="661669"/>
                  </a:lnTo>
                  <a:lnTo>
                    <a:pt x="257555" y="668019"/>
                  </a:lnTo>
                  <a:lnTo>
                    <a:pt x="299880" y="662939"/>
                  </a:lnTo>
                  <a:lnTo>
                    <a:pt x="337834" y="646430"/>
                  </a:lnTo>
                  <a:lnTo>
                    <a:pt x="369903" y="621030"/>
                  </a:lnTo>
                  <a:lnTo>
                    <a:pt x="384136" y="601980"/>
                  </a:lnTo>
                  <a:lnTo>
                    <a:pt x="257048" y="601980"/>
                  </a:lnTo>
                  <a:lnTo>
                    <a:pt x="220196" y="594359"/>
                  </a:lnTo>
                  <a:lnTo>
                    <a:pt x="189976" y="572769"/>
                  </a:lnTo>
                  <a:lnTo>
                    <a:pt x="169447" y="541019"/>
                  </a:lnTo>
                  <a:lnTo>
                    <a:pt x="161671" y="504189"/>
                  </a:lnTo>
                  <a:lnTo>
                    <a:pt x="168814" y="466089"/>
                  </a:lnTo>
                  <a:lnTo>
                    <a:pt x="188817" y="435609"/>
                  </a:lnTo>
                  <a:lnTo>
                    <a:pt x="218678" y="414019"/>
                  </a:lnTo>
                  <a:lnTo>
                    <a:pt x="255397" y="407669"/>
                  </a:lnTo>
                  <a:lnTo>
                    <a:pt x="381571" y="407669"/>
                  </a:lnTo>
                  <a:lnTo>
                    <a:pt x="367998" y="389889"/>
                  </a:lnTo>
                  <a:lnTo>
                    <a:pt x="335519" y="363219"/>
                  </a:lnTo>
                  <a:lnTo>
                    <a:pt x="297305" y="346710"/>
                  </a:lnTo>
                  <a:lnTo>
                    <a:pt x="254889" y="340360"/>
                  </a:lnTo>
                  <a:close/>
                </a:path>
                <a:path w="821054" h="769620">
                  <a:moveTo>
                    <a:pt x="381571" y="407669"/>
                  </a:moveTo>
                  <a:lnTo>
                    <a:pt x="255397" y="407669"/>
                  </a:lnTo>
                  <a:lnTo>
                    <a:pt x="292246" y="415289"/>
                  </a:lnTo>
                  <a:lnTo>
                    <a:pt x="322452" y="436880"/>
                  </a:lnTo>
                  <a:lnTo>
                    <a:pt x="342943" y="467359"/>
                  </a:lnTo>
                  <a:lnTo>
                    <a:pt x="350647" y="505459"/>
                  </a:lnTo>
                  <a:lnTo>
                    <a:pt x="343576" y="543559"/>
                  </a:lnTo>
                  <a:lnTo>
                    <a:pt x="323611" y="574039"/>
                  </a:lnTo>
                  <a:lnTo>
                    <a:pt x="293764" y="594359"/>
                  </a:lnTo>
                  <a:lnTo>
                    <a:pt x="257048" y="601980"/>
                  </a:lnTo>
                  <a:lnTo>
                    <a:pt x="384136" y="601980"/>
                  </a:lnTo>
                  <a:lnTo>
                    <a:pt x="394574" y="588009"/>
                  </a:lnTo>
                  <a:lnTo>
                    <a:pt x="410335" y="549909"/>
                  </a:lnTo>
                  <a:lnTo>
                    <a:pt x="415671" y="505459"/>
                  </a:lnTo>
                  <a:lnTo>
                    <a:pt x="409608" y="462280"/>
                  </a:lnTo>
                  <a:lnTo>
                    <a:pt x="393206" y="422909"/>
                  </a:lnTo>
                  <a:lnTo>
                    <a:pt x="381571" y="407669"/>
                  </a:lnTo>
                  <a:close/>
                </a:path>
                <a:path w="821054" h="769620">
                  <a:moveTo>
                    <a:pt x="713814" y="505459"/>
                  </a:moveTo>
                  <a:lnTo>
                    <a:pt x="604012" y="505459"/>
                  </a:lnTo>
                  <a:lnTo>
                    <a:pt x="613078" y="508000"/>
                  </a:lnTo>
                  <a:lnTo>
                    <a:pt x="641350" y="511809"/>
                  </a:lnTo>
                  <a:lnTo>
                    <a:pt x="662177" y="549909"/>
                  </a:lnTo>
                  <a:lnTo>
                    <a:pt x="714501" y="534669"/>
                  </a:lnTo>
                  <a:lnTo>
                    <a:pt x="713814" y="505459"/>
                  </a:lnTo>
                  <a:close/>
                </a:path>
                <a:path w="821054" h="769620">
                  <a:moveTo>
                    <a:pt x="538082" y="436880"/>
                  </a:moveTo>
                  <a:lnTo>
                    <a:pt x="517905" y="436880"/>
                  </a:lnTo>
                  <a:lnTo>
                    <a:pt x="522829" y="445769"/>
                  </a:lnTo>
                  <a:lnTo>
                    <a:pt x="528240" y="453389"/>
                  </a:lnTo>
                  <a:lnTo>
                    <a:pt x="534104" y="461009"/>
                  </a:lnTo>
                  <a:lnTo>
                    <a:pt x="540385" y="467359"/>
                  </a:lnTo>
                  <a:lnTo>
                    <a:pt x="527050" y="504189"/>
                  </a:lnTo>
                  <a:lnTo>
                    <a:pt x="571753" y="535939"/>
                  </a:lnTo>
                  <a:lnTo>
                    <a:pt x="605282" y="506730"/>
                  </a:lnTo>
                  <a:lnTo>
                    <a:pt x="604012" y="505459"/>
                  </a:lnTo>
                  <a:lnTo>
                    <a:pt x="713814" y="505459"/>
                  </a:lnTo>
                  <a:lnTo>
                    <a:pt x="713545" y="494030"/>
                  </a:lnTo>
                  <a:lnTo>
                    <a:pt x="624490" y="494030"/>
                  </a:lnTo>
                  <a:lnTo>
                    <a:pt x="578580" y="477519"/>
                  </a:lnTo>
                  <a:lnTo>
                    <a:pt x="541766" y="444500"/>
                  </a:lnTo>
                  <a:lnTo>
                    <a:pt x="538082" y="436880"/>
                  </a:lnTo>
                  <a:close/>
                </a:path>
                <a:path w="821054" h="769620">
                  <a:moveTo>
                    <a:pt x="749812" y="234950"/>
                  </a:moveTo>
                  <a:lnTo>
                    <a:pt x="632333" y="234950"/>
                  </a:lnTo>
                  <a:lnTo>
                    <a:pt x="675086" y="240029"/>
                  </a:lnTo>
                  <a:lnTo>
                    <a:pt x="713279" y="260350"/>
                  </a:lnTo>
                  <a:lnTo>
                    <a:pt x="743543" y="290829"/>
                  </a:lnTo>
                  <a:lnTo>
                    <a:pt x="762508" y="332739"/>
                  </a:lnTo>
                  <a:lnTo>
                    <a:pt x="766097" y="383539"/>
                  </a:lnTo>
                  <a:lnTo>
                    <a:pt x="750744" y="430530"/>
                  </a:lnTo>
                  <a:lnTo>
                    <a:pt x="719270" y="468630"/>
                  </a:lnTo>
                  <a:lnTo>
                    <a:pt x="674497" y="491489"/>
                  </a:lnTo>
                  <a:lnTo>
                    <a:pt x="624490" y="494030"/>
                  </a:lnTo>
                  <a:lnTo>
                    <a:pt x="713545" y="494030"/>
                  </a:lnTo>
                  <a:lnTo>
                    <a:pt x="713486" y="491489"/>
                  </a:lnTo>
                  <a:lnTo>
                    <a:pt x="722268" y="486409"/>
                  </a:lnTo>
                  <a:lnTo>
                    <a:pt x="730503" y="480059"/>
                  </a:lnTo>
                  <a:lnTo>
                    <a:pt x="738167" y="473709"/>
                  </a:lnTo>
                  <a:lnTo>
                    <a:pt x="745236" y="466089"/>
                  </a:lnTo>
                  <a:lnTo>
                    <a:pt x="793362" y="466089"/>
                  </a:lnTo>
                  <a:lnTo>
                    <a:pt x="809751" y="429259"/>
                  </a:lnTo>
                  <a:lnTo>
                    <a:pt x="778891" y="403859"/>
                  </a:lnTo>
                  <a:lnTo>
                    <a:pt x="780670" y="394969"/>
                  </a:lnTo>
                  <a:lnTo>
                    <a:pt x="781986" y="387350"/>
                  </a:lnTo>
                  <a:lnTo>
                    <a:pt x="782802" y="379730"/>
                  </a:lnTo>
                  <a:lnTo>
                    <a:pt x="783082" y="372109"/>
                  </a:lnTo>
                  <a:lnTo>
                    <a:pt x="820547" y="350519"/>
                  </a:lnTo>
                  <a:lnTo>
                    <a:pt x="806405" y="297179"/>
                  </a:lnTo>
                  <a:lnTo>
                    <a:pt x="765555" y="297179"/>
                  </a:lnTo>
                  <a:lnTo>
                    <a:pt x="760350" y="287019"/>
                  </a:lnTo>
                  <a:lnTo>
                    <a:pt x="754491" y="278129"/>
                  </a:lnTo>
                  <a:lnTo>
                    <a:pt x="748035" y="270510"/>
                  </a:lnTo>
                  <a:lnTo>
                    <a:pt x="741045" y="262889"/>
                  </a:lnTo>
                  <a:lnTo>
                    <a:pt x="749812" y="234950"/>
                  </a:lnTo>
                  <a:close/>
                </a:path>
                <a:path w="821054" h="769620">
                  <a:moveTo>
                    <a:pt x="793362" y="466089"/>
                  </a:moveTo>
                  <a:lnTo>
                    <a:pt x="745236" y="466089"/>
                  </a:lnTo>
                  <a:lnTo>
                    <a:pt x="743203" y="471169"/>
                  </a:lnTo>
                  <a:lnTo>
                    <a:pt x="787146" y="480059"/>
                  </a:lnTo>
                  <a:lnTo>
                    <a:pt x="793362" y="466089"/>
                  </a:lnTo>
                  <a:close/>
                </a:path>
                <a:path w="821054" h="769620">
                  <a:moveTo>
                    <a:pt x="633476" y="251460"/>
                  </a:moveTo>
                  <a:lnTo>
                    <a:pt x="611504" y="255269"/>
                  </a:lnTo>
                  <a:lnTo>
                    <a:pt x="572533" y="275589"/>
                  </a:lnTo>
                  <a:lnTo>
                    <a:pt x="545099" y="307339"/>
                  </a:lnTo>
                  <a:lnTo>
                    <a:pt x="531691" y="347979"/>
                  </a:lnTo>
                  <a:lnTo>
                    <a:pt x="534797" y="393700"/>
                  </a:lnTo>
                  <a:lnTo>
                    <a:pt x="554575" y="434339"/>
                  </a:lnTo>
                  <a:lnTo>
                    <a:pt x="586628" y="462280"/>
                  </a:lnTo>
                  <a:lnTo>
                    <a:pt x="626612" y="477519"/>
                  </a:lnTo>
                  <a:lnTo>
                    <a:pt x="670178" y="474980"/>
                  </a:lnTo>
                  <a:lnTo>
                    <a:pt x="709132" y="454659"/>
                  </a:lnTo>
                  <a:lnTo>
                    <a:pt x="728863" y="431800"/>
                  </a:lnTo>
                  <a:lnTo>
                    <a:pt x="632430" y="431800"/>
                  </a:lnTo>
                  <a:lnTo>
                    <a:pt x="608726" y="422909"/>
                  </a:lnTo>
                  <a:lnTo>
                    <a:pt x="589714" y="406400"/>
                  </a:lnTo>
                  <a:lnTo>
                    <a:pt x="577976" y="382269"/>
                  </a:lnTo>
                  <a:lnTo>
                    <a:pt x="576133" y="355600"/>
                  </a:lnTo>
                  <a:lnTo>
                    <a:pt x="584088" y="331469"/>
                  </a:lnTo>
                  <a:lnTo>
                    <a:pt x="600354" y="312419"/>
                  </a:lnTo>
                  <a:lnTo>
                    <a:pt x="623443" y="299719"/>
                  </a:lnTo>
                  <a:lnTo>
                    <a:pt x="627761" y="298450"/>
                  </a:lnTo>
                  <a:lnTo>
                    <a:pt x="727929" y="298450"/>
                  </a:lnTo>
                  <a:lnTo>
                    <a:pt x="703945" y="273050"/>
                  </a:lnTo>
                  <a:lnTo>
                    <a:pt x="670681" y="256539"/>
                  </a:lnTo>
                  <a:lnTo>
                    <a:pt x="633476" y="251460"/>
                  </a:lnTo>
                  <a:close/>
                </a:path>
                <a:path w="821054" h="769620">
                  <a:moveTo>
                    <a:pt x="494284" y="251460"/>
                  </a:moveTo>
                  <a:lnTo>
                    <a:pt x="469265" y="299719"/>
                  </a:lnTo>
                  <a:lnTo>
                    <a:pt x="501776" y="330200"/>
                  </a:lnTo>
                  <a:lnTo>
                    <a:pt x="500187" y="339089"/>
                  </a:lnTo>
                  <a:lnTo>
                    <a:pt x="499062" y="346710"/>
                  </a:lnTo>
                  <a:lnTo>
                    <a:pt x="498437" y="355600"/>
                  </a:lnTo>
                  <a:lnTo>
                    <a:pt x="498348" y="363219"/>
                  </a:lnTo>
                  <a:lnTo>
                    <a:pt x="463423" y="383539"/>
                  </a:lnTo>
                  <a:lnTo>
                    <a:pt x="477900" y="438150"/>
                  </a:lnTo>
                  <a:lnTo>
                    <a:pt x="517905" y="436880"/>
                  </a:lnTo>
                  <a:lnTo>
                    <a:pt x="538082" y="436880"/>
                  </a:lnTo>
                  <a:lnTo>
                    <a:pt x="519049" y="397509"/>
                  </a:lnTo>
                  <a:lnTo>
                    <a:pt x="515530" y="346710"/>
                  </a:lnTo>
                  <a:lnTo>
                    <a:pt x="530907" y="299719"/>
                  </a:lnTo>
                  <a:lnTo>
                    <a:pt x="561309" y="262889"/>
                  </a:lnTo>
                  <a:lnTo>
                    <a:pt x="537591" y="262889"/>
                  </a:lnTo>
                  <a:lnTo>
                    <a:pt x="494284" y="251460"/>
                  </a:lnTo>
                  <a:close/>
                </a:path>
                <a:path w="821054" h="769620">
                  <a:moveTo>
                    <a:pt x="727929" y="298450"/>
                  </a:moveTo>
                  <a:lnTo>
                    <a:pt x="636397" y="298450"/>
                  </a:lnTo>
                  <a:lnTo>
                    <a:pt x="658467" y="300989"/>
                  </a:lnTo>
                  <a:lnTo>
                    <a:pt x="678180" y="311150"/>
                  </a:lnTo>
                  <a:lnTo>
                    <a:pt x="693797" y="326389"/>
                  </a:lnTo>
                  <a:lnTo>
                    <a:pt x="703579" y="347979"/>
                  </a:lnTo>
                  <a:lnTo>
                    <a:pt x="705443" y="374650"/>
                  </a:lnTo>
                  <a:lnTo>
                    <a:pt x="697531" y="398780"/>
                  </a:lnTo>
                  <a:lnTo>
                    <a:pt x="681309" y="417830"/>
                  </a:lnTo>
                  <a:lnTo>
                    <a:pt x="658241" y="430530"/>
                  </a:lnTo>
                  <a:lnTo>
                    <a:pt x="632430" y="431800"/>
                  </a:lnTo>
                  <a:lnTo>
                    <a:pt x="728863" y="431800"/>
                  </a:lnTo>
                  <a:lnTo>
                    <a:pt x="736536" y="422909"/>
                  </a:lnTo>
                  <a:lnTo>
                    <a:pt x="749938" y="381000"/>
                  </a:lnTo>
                  <a:lnTo>
                    <a:pt x="746887" y="336550"/>
                  </a:lnTo>
                  <a:lnTo>
                    <a:pt x="730327" y="300989"/>
                  </a:lnTo>
                  <a:lnTo>
                    <a:pt x="727929" y="298450"/>
                  </a:lnTo>
                  <a:close/>
                </a:path>
                <a:path w="821054" h="769620">
                  <a:moveTo>
                    <a:pt x="307594" y="299719"/>
                  </a:moveTo>
                  <a:lnTo>
                    <a:pt x="201422" y="299719"/>
                  </a:lnTo>
                  <a:lnTo>
                    <a:pt x="187358" y="303529"/>
                  </a:lnTo>
                  <a:lnTo>
                    <a:pt x="173783" y="308610"/>
                  </a:lnTo>
                  <a:lnTo>
                    <a:pt x="160756" y="314960"/>
                  </a:lnTo>
                  <a:lnTo>
                    <a:pt x="148336" y="322579"/>
                  </a:lnTo>
                  <a:lnTo>
                    <a:pt x="206028" y="322579"/>
                  </a:lnTo>
                  <a:lnTo>
                    <a:pt x="254635" y="316229"/>
                  </a:lnTo>
                  <a:lnTo>
                    <a:pt x="348335" y="316229"/>
                  </a:lnTo>
                  <a:lnTo>
                    <a:pt x="346348" y="314960"/>
                  </a:lnTo>
                  <a:lnTo>
                    <a:pt x="333883" y="309879"/>
                  </a:lnTo>
                  <a:lnTo>
                    <a:pt x="320940" y="304800"/>
                  </a:lnTo>
                  <a:lnTo>
                    <a:pt x="307594" y="299719"/>
                  </a:lnTo>
                  <a:close/>
                </a:path>
                <a:path w="821054" h="769620">
                  <a:moveTo>
                    <a:pt x="410083" y="293369"/>
                  </a:moveTo>
                  <a:lnTo>
                    <a:pt x="358267" y="322579"/>
                  </a:lnTo>
                  <a:lnTo>
                    <a:pt x="436620" y="322579"/>
                  </a:lnTo>
                  <a:lnTo>
                    <a:pt x="410083" y="293369"/>
                  </a:lnTo>
                  <a:close/>
                </a:path>
                <a:path w="821054" h="769620">
                  <a:moveTo>
                    <a:pt x="293370" y="234950"/>
                  </a:moveTo>
                  <a:lnTo>
                    <a:pt x="214629" y="234950"/>
                  </a:lnTo>
                  <a:lnTo>
                    <a:pt x="199390" y="299719"/>
                  </a:lnTo>
                  <a:lnTo>
                    <a:pt x="309625" y="299719"/>
                  </a:lnTo>
                  <a:lnTo>
                    <a:pt x="293370" y="234950"/>
                  </a:lnTo>
                  <a:close/>
                </a:path>
                <a:path w="821054" h="769620">
                  <a:moveTo>
                    <a:pt x="806069" y="295910"/>
                  </a:moveTo>
                  <a:lnTo>
                    <a:pt x="765555" y="297179"/>
                  </a:lnTo>
                  <a:lnTo>
                    <a:pt x="806405" y="297179"/>
                  </a:lnTo>
                  <a:lnTo>
                    <a:pt x="806069" y="295910"/>
                  </a:lnTo>
                  <a:close/>
                </a:path>
                <a:path w="821054" h="769620">
                  <a:moveTo>
                    <a:pt x="567552" y="238318"/>
                  </a:moveTo>
                  <a:lnTo>
                    <a:pt x="560325" y="242569"/>
                  </a:lnTo>
                  <a:lnTo>
                    <a:pt x="552180" y="248919"/>
                  </a:lnTo>
                  <a:lnTo>
                    <a:pt x="544581" y="255269"/>
                  </a:lnTo>
                  <a:lnTo>
                    <a:pt x="537640" y="262836"/>
                  </a:lnTo>
                  <a:lnTo>
                    <a:pt x="537845" y="262889"/>
                  </a:lnTo>
                  <a:lnTo>
                    <a:pt x="561309" y="262889"/>
                  </a:lnTo>
                  <a:lnTo>
                    <a:pt x="562357" y="261619"/>
                  </a:lnTo>
                  <a:lnTo>
                    <a:pt x="607060" y="238760"/>
                  </a:lnTo>
                  <a:lnTo>
                    <a:pt x="567563" y="238760"/>
                  </a:lnTo>
                  <a:lnTo>
                    <a:pt x="567552" y="238318"/>
                  </a:lnTo>
                  <a:close/>
                </a:path>
                <a:path w="821054" h="769620">
                  <a:moveTo>
                    <a:pt x="543228" y="201929"/>
                  </a:moveTo>
                  <a:lnTo>
                    <a:pt x="401066" y="201929"/>
                  </a:lnTo>
                  <a:lnTo>
                    <a:pt x="405872" y="205739"/>
                  </a:lnTo>
                  <a:lnTo>
                    <a:pt x="410940" y="209550"/>
                  </a:lnTo>
                  <a:lnTo>
                    <a:pt x="416246" y="213360"/>
                  </a:lnTo>
                  <a:lnTo>
                    <a:pt x="421767" y="217169"/>
                  </a:lnTo>
                  <a:lnTo>
                    <a:pt x="419862" y="245110"/>
                  </a:lnTo>
                  <a:lnTo>
                    <a:pt x="456057" y="257810"/>
                  </a:lnTo>
                  <a:lnTo>
                    <a:pt x="472694" y="229869"/>
                  </a:lnTo>
                  <a:lnTo>
                    <a:pt x="478119" y="229869"/>
                  </a:lnTo>
                  <a:lnTo>
                    <a:pt x="497586" y="226060"/>
                  </a:lnTo>
                  <a:lnTo>
                    <a:pt x="550782" y="226060"/>
                  </a:lnTo>
                  <a:lnTo>
                    <a:pt x="543228" y="201929"/>
                  </a:lnTo>
                  <a:close/>
                </a:path>
                <a:path w="821054" h="769620">
                  <a:moveTo>
                    <a:pt x="550782" y="226060"/>
                  </a:moveTo>
                  <a:lnTo>
                    <a:pt x="497586" y="226060"/>
                  </a:lnTo>
                  <a:lnTo>
                    <a:pt x="518795" y="247650"/>
                  </a:lnTo>
                  <a:lnTo>
                    <a:pt x="551179" y="227329"/>
                  </a:lnTo>
                  <a:lnTo>
                    <a:pt x="550782" y="226060"/>
                  </a:lnTo>
                  <a:close/>
                </a:path>
                <a:path w="821054" h="769620">
                  <a:moveTo>
                    <a:pt x="613402" y="237489"/>
                  </a:moveTo>
                  <a:lnTo>
                    <a:pt x="568960" y="237489"/>
                  </a:lnTo>
                  <a:lnTo>
                    <a:pt x="567563" y="238760"/>
                  </a:lnTo>
                  <a:lnTo>
                    <a:pt x="607060" y="238760"/>
                  </a:lnTo>
                  <a:lnTo>
                    <a:pt x="613402" y="237489"/>
                  </a:lnTo>
                  <a:close/>
                </a:path>
                <a:path w="821054" h="769620">
                  <a:moveTo>
                    <a:pt x="618744" y="177800"/>
                  </a:moveTo>
                  <a:lnTo>
                    <a:pt x="566420" y="191769"/>
                  </a:lnTo>
                  <a:lnTo>
                    <a:pt x="567552" y="238318"/>
                  </a:lnTo>
                  <a:lnTo>
                    <a:pt x="568960" y="237489"/>
                  </a:lnTo>
                  <a:lnTo>
                    <a:pt x="613402" y="237489"/>
                  </a:lnTo>
                  <a:lnTo>
                    <a:pt x="619744" y="236219"/>
                  </a:lnTo>
                  <a:lnTo>
                    <a:pt x="626044" y="236219"/>
                  </a:lnTo>
                  <a:lnTo>
                    <a:pt x="632333" y="234950"/>
                  </a:lnTo>
                  <a:lnTo>
                    <a:pt x="749812" y="234950"/>
                  </a:lnTo>
                  <a:lnTo>
                    <a:pt x="752601" y="226060"/>
                  </a:lnTo>
                  <a:lnTo>
                    <a:pt x="750670" y="224789"/>
                  </a:lnTo>
                  <a:lnTo>
                    <a:pt x="676910" y="224789"/>
                  </a:lnTo>
                  <a:lnTo>
                    <a:pt x="658510" y="219710"/>
                  </a:lnTo>
                  <a:lnTo>
                    <a:pt x="649031" y="219710"/>
                  </a:lnTo>
                  <a:lnTo>
                    <a:pt x="639445" y="218439"/>
                  </a:lnTo>
                  <a:lnTo>
                    <a:pt x="640842" y="218439"/>
                  </a:lnTo>
                  <a:lnTo>
                    <a:pt x="618744" y="177800"/>
                  </a:lnTo>
                  <a:close/>
                </a:path>
                <a:path w="821054" h="769620">
                  <a:moveTo>
                    <a:pt x="706247" y="195579"/>
                  </a:moveTo>
                  <a:lnTo>
                    <a:pt x="676910" y="224789"/>
                  </a:lnTo>
                  <a:lnTo>
                    <a:pt x="750670" y="224789"/>
                  </a:lnTo>
                  <a:lnTo>
                    <a:pt x="706247" y="195579"/>
                  </a:lnTo>
                  <a:close/>
                </a:path>
                <a:path w="821054" h="769620">
                  <a:moveTo>
                    <a:pt x="566293" y="46989"/>
                  </a:moveTo>
                  <a:lnTo>
                    <a:pt x="539242" y="55879"/>
                  </a:lnTo>
                  <a:lnTo>
                    <a:pt x="396621" y="55879"/>
                  </a:lnTo>
                  <a:lnTo>
                    <a:pt x="395859" y="57150"/>
                  </a:lnTo>
                  <a:lnTo>
                    <a:pt x="395678" y="57150"/>
                  </a:lnTo>
                  <a:lnTo>
                    <a:pt x="391906" y="62229"/>
                  </a:lnTo>
                  <a:lnTo>
                    <a:pt x="387667" y="67310"/>
                  </a:lnTo>
                  <a:lnTo>
                    <a:pt x="383905" y="73660"/>
                  </a:lnTo>
                  <a:lnTo>
                    <a:pt x="380619" y="80010"/>
                  </a:lnTo>
                  <a:lnTo>
                    <a:pt x="349376" y="81279"/>
                  </a:lnTo>
                  <a:lnTo>
                    <a:pt x="342138" y="119379"/>
                  </a:lnTo>
                  <a:lnTo>
                    <a:pt x="369697" y="132079"/>
                  </a:lnTo>
                  <a:lnTo>
                    <a:pt x="370077" y="140970"/>
                  </a:lnTo>
                  <a:lnTo>
                    <a:pt x="371475" y="148589"/>
                  </a:lnTo>
                  <a:lnTo>
                    <a:pt x="373761" y="156210"/>
                  </a:lnTo>
                  <a:lnTo>
                    <a:pt x="354202" y="176529"/>
                  </a:lnTo>
                  <a:lnTo>
                    <a:pt x="374396" y="209550"/>
                  </a:lnTo>
                  <a:lnTo>
                    <a:pt x="401066" y="201929"/>
                  </a:lnTo>
                  <a:lnTo>
                    <a:pt x="543228" y="201929"/>
                  </a:lnTo>
                  <a:lnTo>
                    <a:pt x="542036" y="198119"/>
                  </a:lnTo>
                  <a:lnTo>
                    <a:pt x="546862" y="193039"/>
                  </a:lnTo>
                  <a:lnTo>
                    <a:pt x="551211" y="186689"/>
                  </a:lnTo>
                  <a:lnTo>
                    <a:pt x="555037" y="180339"/>
                  </a:lnTo>
                  <a:lnTo>
                    <a:pt x="558292" y="173989"/>
                  </a:lnTo>
                  <a:lnTo>
                    <a:pt x="476319" y="173989"/>
                  </a:lnTo>
                  <a:lnTo>
                    <a:pt x="458835" y="172719"/>
                  </a:lnTo>
                  <a:lnTo>
                    <a:pt x="442850" y="165100"/>
                  </a:lnTo>
                  <a:lnTo>
                    <a:pt x="430402" y="152400"/>
                  </a:lnTo>
                  <a:lnTo>
                    <a:pt x="424112" y="134620"/>
                  </a:lnTo>
                  <a:lnTo>
                    <a:pt x="424751" y="116839"/>
                  </a:lnTo>
                  <a:lnTo>
                    <a:pt x="431867" y="100329"/>
                  </a:lnTo>
                  <a:lnTo>
                    <a:pt x="445008" y="87629"/>
                  </a:lnTo>
                  <a:lnTo>
                    <a:pt x="451232" y="83820"/>
                  </a:lnTo>
                  <a:lnTo>
                    <a:pt x="464206" y="81279"/>
                  </a:lnTo>
                  <a:lnTo>
                    <a:pt x="586359" y="81279"/>
                  </a:lnTo>
                  <a:lnTo>
                    <a:pt x="572238" y="57150"/>
                  </a:lnTo>
                  <a:lnTo>
                    <a:pt x="395859" y="57150"/>
                  </a:lnTo>
                  <a:lnTo>
                    <a:pt x="395804" y="56979"/>
                  </a:lnTo>
                  <a:lnTo>
                    <a:pt x="572138" y="56979"/>
                  </a:lnTo>
                  <a:lnTo>
                    <a:pt x="566293" y="46989"/>
                  </a:lnTo>
                  <a:close/>
                </a:path>
                <a:path w="821054" h="769620">
                  <a:moveTo>
                    <a:pt x="586359" y="81279"/>
                  </a:moveTo>
                  <a:lnTo>
                    <a:pt x="470789" y="81279"/>
                  </a:lnTo>
                  <a:lnTo>
                    <a:pt x="481583" y="82550"/>
                  </a:lnTo>
                  <a:lnTo>
                    <a:pt x="491712" y="87629"/>
                  </a:lnTo>
                  <a:lnTo>
                    <a:pt x="500649" y="93979"/>
                  </a:lnTo>
                  <a:lnTo>
                    <a:pt x="507873" y="104139"/>
                  </a:lnTo>
                  <a:lnTo>
                    <a:pt x="514234" y="120650"/>
                  </a:lnTo>
                  <a:lnTo>
                    <a:pt x="513619" y="138429"/>
                  </a:lnTo>
                  <a:lnTo>
                    <a:pt x="506479" y="154939"/>
                  </a:lnTo>
                  <a:lnTo>
                    <a:pt x="493268" y="167639"/>
                  </a:lnTo>
                  <a:lnTo>
                    <a:pt x="476319" y="173989"/>
                  </a:lnTo>
                  <a:lnTo>
                    <a:pt x="558292" y="173989"/>
                  </a:lnTo>
                  <a:lnTo>
                    <a:pt x="557784" y="177800"/>
                  </a:lnTo>
                  <a:lnTo>
                    <a:pt x="589026" y="175260"/>
                  </a:lnTo>
                  <a:lnTo>
                    <a:pt x="594360" y="135889"/>
                  </a:lnTo>
                  <a:lnTo>
                    <a:pt x="568705" y="125729"/>
                  </a:lnTo>
                  <a:lnTo>
                    <a:pt x="568578" y="118110"/>
                  </a:lnTo>
                  <a:lnTo>
                    <a:pt x="567436" y="110489"/>
                  </a:lnTo>
                  <a:lnTo>
                    <a:pt x="565403" y="102870"/>
                  </a:lnTo>
                  <a:lnTo>
                    <a:pt x="586359" y="81279"/>
                  </a:lnTo>
                  <a:close/>
                </a:path>
                <a:path w="821054" h="769620">
                  <a:moveTo>
                    <a:pt x="418465" y="6350"/>
                  </a:moveTo>
                  <a:lnTo>
                    <a:pt x="386207" y="26670"/>
                  </a:lnTo>
                  <a:lnTo>
                    <a:pt x="395804" y="56979"/>
                  </a:lnTo>
                  <a:lnTo>
                    <a:pt x="396621" y="55879"/>
                  </a:lnTo>
                  <a:lnTo>
                    <a:pt x="539242" y="55879"/>
                  </a:lnTo>
                  <a:lnTo>
                    <a:pt x="534011" y="50800"/>
                  </a:lnTo>
                  <a:lnTo>
                    <a:pt x="528447" y="45720"/>
                  </a:lnTo>
                  <a:lnTo>
                    <a:pt x="522597" y="41910"/>
                  </a:lnTo>
                  <a:lnTo>
                    <a:pt x="516509" y="38100"/>
                  </a:lnTo>
                  <a:lnTo>
                    <a:pt x="516636" y="29210"/>
                  </a:lnTo>
                  <a:lnTo>
                    <a:pt x="440182" y="29210"/>
                  </a:lnTo>
                  <a:lnTo>
                    <a:pt x="440821" y="29084"/>
                  </a:lnTo>
                  <a:lnTo>
                    <a:pt x="418465" y="6350"/>
                  </a:lnTo>
                  <a:close/>
                </a:path>
                <a:path w="821054" h="769620">
                  <a:moveTo>
                    <a:pt x="480187" y="0"/>
                  </a:moveTo>
                  <a:lnTo>
                    <a:pt x="466217" y="25400"/>
                  </a:lnTo>
                  <a:lnTo>
                    <a:pt x="459648" y="25400"/>
                  </a:lnTo>
                  <a:lnTo>
                    <a:pt x="440821" y="29084"/>
                  </a:lnTo>
                  <a:lnTo>
                    <a:pt x="516636" y="29210"/>
                  </a:lnTo>
                  <a:lnTo>
                    <a:pt x="516890" y="11429"/>
                  </a:lnTo>
                  <a:lnTo>
                    <a:pt x="48018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09244" y="1354836"/>
            <a:ext cx="2316480" cy="2207260"/>
            <a:chOff x="809244" y="1354836"/>
            <a:chExt cx="2316480" cy="2207260"/>
          </a:xfrm>
        </p:grpSpPr>
        <p:sp>
          <p:nvSpPr>
            <p:cNvPr id="3" name="object 3"/>
            <p:cNvSpPr/>
            <p:nvPr/>
          </p:nvSpPr>
          <p:spPr>
            <a:xfrm>
              <a:off x="809244" y="1354836"/>
              <a:ext cx="2316480" cy="220675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908047" y="2103132"/>
              <a:ext cx="701027" cy="96620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32204" y="2691396"/>
              <a:ext cx="914425" cy="70102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321308" y="2519146"/>
              <a:ext cx="701027" cy="80469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47216" y="2103145"/>
              <a:ext cx="675106" cy="70253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380496" y="2144141"/>
              <a:ext cx="1174235" cy="1174513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430655" y="2333625"/>
            <a:ext cx="1037590" cy="8559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8590">
              <a:lnSpc>
                <a:spcPct val="100000"/>
              </a:lnSpc>
              <a:spcBef>
                <a:spcPts val="100"/>
              </a:spcBef>
              <a:tabLst>
                <a:tab pos="692150" algn="l"/>
              </a:tabLst>
            </a:pPr>
            <a:r>
              <a:rPr sz="1200" spc="-5" dirty="0">
                <a:solidFill>
                  <a:srgbClr val="001F5F"/>
                </a:solidFill>
                <a:latin typeface="Arial"/>
                <a:cs typeface="Arial"/>
              </a:rPr>
              <a:t>20%	</a:t>
            </a:r>
            <a:r>
              <a:rPr sz="1800" spc="-7" baseline="-39351" dirty="0">
                <a:solidFill>
                  <a:srgbClr val="001F5F"/>
                </a:solidFill>
                <a:latin typeface="Arial"/>
                <a:cs typeface="Arial"/>
              </a:rPr>
              <a:t>33%</a:t>
            </a:r>
            <a:endParaRPr sz="1800" baseline="-39351">
              <a:latin typeface="Arial"/>
              <a:cs typeface="Arial"/>
            </a:endParaRPr>
          </a:p>
          <a:p>
            <a:pPr marL="25400">
              <a:lnSpc>
                <a:spcPct val="100000"/>
              </a:lnSpc>
              <a:spcBef>
                <a:spcPts val="1710"/>
              </a:spcBef>
            </a:pPr>
            <a:r>
              <a:rPr sz="1200" spc="-5" dirty="0">
                <a:solidFill>
                  <a:srgbClr val="001F5F"/>
                </a:solidFill>
                <a:latin typeface="Arial"/>
                <a:cs typeface="Arial"/>
              </a:rPr>
              <a:t>22%</a:t>
            </a:r>
            <a:endParaRPr sz="1200">
              <a:latin typeface="Arial"/>
              <a:cs typeface="Arial"/>
            </a:endParaRPr>
          </a:p>
          <a:p>
            <a:pPr marL="511175">
              <a:lnSpc>
                <a:spcPct val="100000"/>
              </a:lnSpc>
              <a:spcBef>
                <a:spcPts val="509"/>
              </a:spcBef>
            </a:pPr>
            <a:r>
              <a:rPr sz="1200" spc="-5" dirty="0">
                <a:solidFill>
                  <a:srgbClr val="001F5F"/>
                </a:solidFill>
                <a:latin typeface="Arial"/>
                <a:cs typeface="Arial"/>
              </a:rPr>
              <a:t>25%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008888" y="1514855"/>
            <a:ext cx="1082040" cy="321945"/>
            <a:chOff x="1008888" y="1514855"/>
            <a:chExt cx="1082040" cy="321945"/>
          </a:xfrm>
        </p:grpSpPr>
        <p:sp>
          <p:nvSpPr>
            <p:cNvPr id="11" name="object 11"/>
            <p:cNvSpPr/>
            <p:nvPr/>
          </p:nvSpPr>
          <p:spPr>
            <a:xfrm>
              <a:off x="1008888" y="1514855"/>
              <a:ext cx="76200" cy="762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014727" y="1514855"/>
              <a:ext cx="76200" cy="762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008888" y="1758695"/>
              <a:ext cx="76200" cy="77724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118920" y="1375156"/>
            <a:ext cx="414020" cy="513715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80"/>
              </a:spcBef>
            </a:pP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&lt;1</a:t>
            </a:r>
            <a:r>
              <a:rPr sz="1200" spc="-10" dirty="0">
                <a:solidFill>
                  <a:srgbClr val="D9D9D9"/>
                </a:solidFill>
                <a:latin typeface="Arial"/>
                <a:cs typeface="Arial"/>
              </a:rPr>
              <a:t>K</a:t>
            </a:r>
            <a:r>
              <a:rPr sz="1200" dirty="0">
                <a:solidFill>
                  <a:srgbClr val="D9D9D9"/>
                </a:solidFill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4"/>
              </a:spcBef>
            </a:pP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&gt;2</a:t>
            </a:r>
            <a:r>
              <a:rPr sz="1200" spc="-10" dirty="0">
                <a:solidFill>
                  <a:srgbClr val="D9D9D9"/>
                </a:solidFill>
                <a:latin typeface="Arial"/>
                <a:cs typeface="Arial"/>
              </a:rPr>
              <a:t>K</a:t>
            </a:r>
            <a:r>
              <a:rPr sz="1200" dirty="0">
                <a:solidFill>
                  <a:srgbClr val="D9D9D9"/>
                </a:solidFill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014727" y="1758695"/>
            <a:ext cx="76200" cy="7772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125345" y="1375156"/>
            <a:ext cx="866775" cy="513715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80"/>
              </a:spcBef>
            </a:pP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1-2</a:t>
            </a:r>
            <a:r>
              <a:rPr sz="1200" spc="-20" dirty="0">
                <a:solidFill>
                  <a:srgbClr val="D9D9D9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KM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4"/>
              </a:spcBef>
            </a:pP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Nu</a:t>
            </a:r>
            <a:r>
              <a:rPr sz="1200" spc="-60" dirty="0">
                <a:solidFill>
                  <a:srgbClr val="D9D9D9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conteaza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09244" y="4023359"/>
            <a:ext cx="2353310" cy="379730"/>
          </a:xfrm>
          <a:prstGeom prst="rect">
            <a:avLst/>
          </a:prstGeom>
          <a:solidFill>
            <a:srgbClr val="F9B017"/>
          </a:solidFill>
        </p:spPr>
        <p:txBody>
          <a:bodyPr vert="horz" wrap="square" lIns="0" tIns="4254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35"/>
              </a:spcBef>
            </a:pPr>
            <a:r>
              <a:rPr sz="1850" b="1" spc="15" dirty="0">
                <a:solidFill>
                  <a:srgbClr val="FFFFFF"/>
                </a:solidFill>
                <a:latin typeface="Arial"/>
                <a:cs typeface="Arial"/>
              </a:rPr>
              <a:t>AMPLASARE</a:t>
            </a:r>
            <a:endParaRPr sz="18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81583" y="4435602"/>
            <a:ext cx="2085975" cy="23736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Afacerea noastra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va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fi  situata pe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Str. </a:t>
            </a:r>
            <a:r>
              <a:rPr sz="1400" spc="-90" dirty="0">
                <a:solidFill>
                  <a:srgbClr val="FFFFFF"/>
                </a:solidFill>
                <a:latin typeface="Arial"/>
                <a:cs typeface="Arial"/>
              </a:rPr>
              <a:t>P. 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Ispirescu,nr.24,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Craiova, 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fiind localizata in  apropierea Facultatii de  Mecanica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(aprox.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85%  dintre studenti fiind de</a:t>
            </a:r>
            <a:r>
              <a:rPr sz="14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sex  masculin), Facultatii de  Drept, precum si a  caminelor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studentesti 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6,7,8,13.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540252" y="4037076"/>
            <a:ext cx="2353310" cy="379730"/>
          </a:xfrm>
          <a:prstGeom prst="rect">
            <a:avLst/>
          </a:prstGeom>
          <a:solidFill>
            <a:srgbClr val="F9B017"/>
          </a:solidFill>
        </p:spPr>
        <p:txBody>
          <a:bodyPr vert="horz" wrap="square" lIns="0" tIns="4381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45"/>
              </a:spcBef>
            </a:pPr>
            <a:r>
              <a:rPr sz="1850" b="1" spc="-15" dirty="0">
                <a:solidFill>
                  <a:srgbClr val="FFFFFF"/>
                </a:solidFill>
                <a:latin typeface="Arial"/>
                <a:cs typeface="Arial"/>
              </a:rPr>
              <a:t>PERIODICITATE</a:t>
            </a:r>
            <a:r>
              <a:rPr sz="185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50" b="1" spc="-95" dirty="0">
                <a:solidFill>
                  <a:srgbClr val="FFFFFF"/>
                </a:solidFill>
                <a:latin typeface="Arial"/>
                <a:cs typeface="Arial"/>
              </a:rPr>
              <a:t>T.</a:t>
            </a:r>
            <a:endParaRPr sz="18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619880" y="4598923"/>
            <a:ext cx="1969135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Utilizarea frecventa a  acestor servicii fac ca  afacerea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sa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fie una  oportuna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rentabila.</a:t>
            </a:r>
            <a:endParaRPr sz="16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268211" y="4040123"/>
            <a:ext cx="2353310" cy="379730"/>
          </a:xfrm>
          <a:prstGeom prst="rect">
            <a:avLst/>
          </a:prstGeom>
          <a:solidFill>
            <a:srgbClr val="F9B017"/>
          </a:solidFill>
        </p:spPr>
        <p:txBody>
          <a:bodyPr vert="horz" wrap="square" lIns="0" tIns="4254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335"/>
              </a:spcBef>
            </a:pPr>
            <a:r>
              <a:rPr sz="1850" b="1" spc="-15" dirty="0">
                <a:solidFill>
                  <a:srgbClr val="FFFFFF"/>
                </a:solidFill>
                <a:latin typeface="Arial"/>
                <a:cs typeface="Arial"/>
              </a:rPr>
              <a:t>PERIODICITATE</a:t>
            </a:r>
            <a:r>
              <a:rPr sz="185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50" b="1" spc="10" dirty="0">
                <a:solidFill>
                  <a:srgbClr val="FFFFFF"/>
                </a:solidFill>
                <a:latin typeface="Arial"/>
                <a:cs typeface="Arial"/>
              </a:rPr>
              <a:t>B.</a:t>
            </a:r>
            <a:endParaRPr sz="18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346952" y="4721733"/>
            <a:ext cx="208153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In piata exista o cerere  latentă a serviciilor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de 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barbierit</a:t>
            </a:r>
            <a:r>
              <a:rPr sz="16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017507" y="4037076"/>
            <a:ext cx="2352040" cy="379730"/>
          </a:xfrm>
          <a:prstGeom prst="rect">
            <a:avLst/>
          </a:prstGeom>
          <a:solidFill>
            <a:srgbClr val="F9B017"/>
          </a:solidFill>
        </p:spPr>
        <p:txBody>
          <a:bodyPr vert="horz" wrap="square" lIns="0" tIns="4381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45"/>
              </a:spcBef>
            </a:pPr>
            <a:r>
              <a:rPr sz="1850" b="1" spc="15" dirty="0">
                <a:solidFill>
                  <a:srgbClr val="FFFFFF"/>
                </a:solidFill>
                <a:latin typeface="Arial"/>
                <a:cs typeface="Arial"/>
              </a:rPr>
              <a:t>BUGET</a:t>
            </a:r>
            <a:r>
              <a:rPr sz="1850" b="1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50" b="1" spc="-10" dirty="0">
                <a:solidFill>
                  <a:srgbClr val="FFFFFF"/>
                </a:solidFill>
                <a:latin typeface="Arial"/>
                <a:cs typeface="Arial"/>
              </a:rPr>
              <a:t>ALOCAT</a:t>
            </a:r>
            <a:endParaRPr sz="18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119361" y="4456303"/>
            <a:ext cx="2123440" cy="1976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Punem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la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dispozitia  clientilor servicii la  preturi accesibile,  deoarece grupul tinta  caruia ne adresam se  incadreaza in</a:t>
            </a:r>
            <a:r>
              <a:rPr sz="16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categoria  celor cu venituri medii  dar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16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mici.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3578352" y="1354836"/>
            <a:ext cx="2315210" cy="2207260"/>
            <a:chOff x="3578352" y="1354836"/>
            <a:chExt cx="2315210" cy="2207260"/>
          </a:xfrm>
        </p:grpSpPr>
        <p:sp>
          <p:nvSpPr>
            <p:cNvPr id="26" name="object 26"/>
            <p:cNvSpPr/>
            <p:nvPr/>
          </p:nvSpPr>
          <p:spPr>
            <a:xfrm>
              <a:off x="3578352" y="1354836"/>
              <a:ext cx="2314955" cy="2206752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4675632" y="2103119"/>
              <a:ext cx="702538" cy="1289303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091940" y="2691396"/>
              <a:ext cx="698004" cy="701027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088892" y="2103132"/>
              <a:ext cx="701027" cy="765035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148435" y="2144141"/>
              <a:ext cx="1174262" cy="1174496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4038600" y="1514856"/>
              <a:ext cx="76200" cy="76200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4783836" y="1514856"/>
              <a:ext cx="76200" cy="76200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4038600" y="1758695"/>
              <a:ext cx="76200" cy="77724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3578352" y="1354836"/>
            <a:ext cx="2315210" cy="2207260"/>
          </a:xfrm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marL="570230">
              <a:lnSpc>
                <a:spcPct val="100000"/>
              </a:lnSpc>
              <a:spcBef>
                <a:spcPts val="740"/>
              </a:spcBef>
              <a:tabLst>
                <a:tab pos="1315085" algn="l"/>
              </a:tabLst>
            </a:pP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2-3 sapt.	1-2</a:t>
            </a:r>
            <a:r>
              <a:rPr sz="1200" spc="-20" dirty="0">
                <a:solidFill>
                  <a:srgbClr val="D9D9D9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sapt.</a:t>
            </a:r>
            <a:endParaRPr sz="1200">
              <a:latin typeface="Arial"/>
              <a:cs typeface="Arial"/>
            </a:endParaRPr>
          </a:p>
          <a:p>
            <a:pPr marL="570230">
              <a:lnSpc>
                <a:spcPct val="100000"/>
              </a:lnSpc>
              <a:spcBef>
                <a:spcPts val="484"/>
              </a:spcBef>
            </a:pP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&gt;3</a:t>
            </a:r>
            <a:r>
              <a:rPr sz="1200" spc="-15" dirty="0">
                <a:solidFill>
                  <a:srgbClr val="D9D9D9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sapt.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00">
              <a:latin typeface="Arial"/>
              <a:cs typeface="Arial"/>
            </a:endParaRPr>
          </a:p>
          <a:p>
            <a:pPr marL="702945">
              <a:lnSpc>
                <a:spcPct val="100000"/>
              </a:lnSpc>
            </a:pPr>
            <a:r>
              <a:rPr sz="1200" spc="-5" dirty="0">
                <a:solidFill>
                  <a:srgbClr val="001F5F"/>
                </a:solidFill>
                <a:latin typeface="Arial"/>
                <a:cs typeface="Arial"/>
              </a:rPr>
              <a:t>27%</a:t>
            </a:r>
            <a:endParaRPr sz="1200">
              <a:latin typeface="Arial"/>
              <a:cs typeface="Arial"/>
            </a:endParaRPr>
          </a:p>
          <a:p>
            <a:pPr marL="1379220">
              <a:lnSpc>
                <a:spcPct val="100000"/>
              </a:lnSpc>
              <a:spcBef>
                <a:spcPts val="210"/>
              </a:spcBef>
            </a:pPr>
            <a:r>
              <a:rPr sz="1200" spc="-5" dirty="0">
                <a:solidFill>
                  <a:srgbClr val="001F5F"/>
                </a:solidFill>
                <a:latin typeface="Arial"/>
                <a:cs typeface="Arial"/>
              </a:rPr>
              <a:t>50%</a:t>
            </a:r>
            <a:endParaRPr sz="1200">
              <a:latin typeface="Arial"/>
              <a:cs typeface="Arial"/>
            </a:endParaRPr>
          </a:p>
          <a:p>
            <a:pPr marL="731520">
              <a:lnSpc>
                <a:spcPct val="100000"/>
              </a:lnSpc>
              <a:spcBef>
                <a:spcPts val="509"/>
              </a:spcBef>
            </a:pPr>
            <a:r>
              <a:rPr sz="1200" spc="-5" dirty="0">
                <a:solidFill>
                  <a:srgbClr val="001F5F"/>
                </a:solidFill>
                <a:latin typeface="Arial"/>
                <a:cs typeface="Arial"/>
              </a:rPr>
              <a:t>23%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6306311" y="1354836"/>
            <a:ext cx="2315210" cy="2207260"/>
            <a:chOff x="6306311" y="1354836"/>
            <a:chExt cx="2315210" cy="2207260"/>
          </a:xfrm>
        </p:grpSpPr>
        <p:sp>
          <p:nvSpPr>
            <p:cNvPr id="36" name="object 36"/>
            <p:cNvSpPr/>
            <p:nvPr/>
          </p:nvSpPr>
          <p:spPr>
            <a:xfrm>
              <a:off x="6306311" y="1354836"/>
              <a:ext cx="2314956" cy="2206752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7405115" y="2103145"/>
              <a:ext cx="649249" cy="702538"/>
            </a:xfrm>
            <a:prstGeom prst="rect">
              <a:avLst/>
            </a:prstGeom>
            <a:blipFill>
              <a:blip r:embed="rId2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6929627" y="2450566"/>
              <a:ext cx="1176515" cy="941857"/>
            </a:xfrm>
            <a:prstGeom prst="rect">
              <a:avLst/>
            </a:prstGeom>
            <a:blipFill>
              <a:blip r:embed="rId2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6816851" y="2103119"/>
              <a:ext cx="702538" cy="1046988"/>
            </a:xfrm>
            <a:prstGeom prst="rect">
              <a:avLst/>
            </a:prstGeom>
            <a:blipFill>
              <a:blip r:embed="rId2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6877006" y="2144141"/>
              <a:ext cx="1174541" cy="1174463"/>
            </a:xfrm>
            <a:prstGeom prst="rect">
              <a:avLst/>
            </a:prstGeom>
            <a:blipFill>
              <a:blip r:embed="rId2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7515479" y="2314447"/>
            <a:ext cx="3200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1F5F"/>
                </a:solidFill>
                <a:latin typeface="Arial"/>
                <a:cs typeface="Arial"/>
              </a:rPr>
              <a:t>18%</a:t>
            </a:r>
            <a:endParaRPr sz="12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7553579" y="2876803"/>
            <a:ext cx="3200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1F5F"/>
                </a:solidFill>
                <a:latin typeface="Arial"/>
                <a:cs typeface="Arial"/>
              </a:rPr>
              <a:t>47%</a:t>
            </a:r>
            <a:endParaRPr sz="12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6982079" y="2447925"/>
            <a:ext cx="3200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1F5F"/>
                </a:solidFill>
                <a:latin typeface="Arial"/>
                <a:cs typeface="Arial"/>
              </a:rPr>
              <a:t>35%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6768083" y="1514855"/>
            <a:ext cx="820419" cy="321945"/>
            <a:chOff x="6768083" y="1514855"/>
            <a:chExt cx="820419" cy="321945"/>
          </a:xfrm>
        </p:grpSpPr>
        <p:sp>
          <p:nvSpPr>
            <p:cNvPr id="45" name="object 45"/>
            <p:cNvSpPr/>
            <p:nvPr/>
          </p:nvSpPr>
          <p:spPr>
            <a:xfrm>
              <a:off x="6768083" y="1514855"/>
              <a:ext cx="76200" cy="76200"/>
            </a:xfrm>
            <a:prstGeom prst="rect">
              <a:avLst/>
            </a:prstGeom>
            <a:blipFill>
              <a:blip r:embed="rId2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7511795" y="1514855"/>
              <a:ext cx="76200" cy="76200"/>
            </a:xfrm>
            <a:prstGeom prst="rect">
              <a:avLst/>
            </a:prstGeom>
            <a:blipFill>
              <a:blip r:embed="rId2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6768083" y="1758695"/>
              <a:ext cx="76200" cy="77724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6878446" y="1375156"/>
            <a:ext cx="1348105" cy="513715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80"/>
              </a:spcBef>
              <a:tabLst>
                <a:tab pos="744220" algn="l"/>
              </a:tabLst>
            </a:pP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1-2 sapt.	2-3</a:t>
            </a:r>
            <a:r>
              <a:rPr sz="1200" spc="-70" dirty="0">
                <a:solidFill>
                  <a:srgbClr val="D9D9D9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sapt.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4"/>
              </a:spcBef>
            </a:pP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&gt;3</a:t>
            </a:r>
            <a:r>
              <a:rPr sz="1200" spc="-15" dirty="0">
                <a:solidFill>
                  <a:srgbClr val="D9D9D9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sapt.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49" name="object 49"/>
          <p:cNvGrpSpPr/>
          <p:nvPr/>
        </p:nvGrpSpPr>
        <p:grpSpPr>
          <a:xfrm>
            <a:off x="9035795" y="1354836"/>
            <a:ext cx="2315210" cy="2207260"/>
            <a:chOff x="9035795" y="1354836"/>
            <a:chExt cx="2315210" cy="2207260"/>
          </a:xfrm>
        </p:grpSpPr>
        <p:sp>
          <p:nvSpPr>
            <p:cNvPr id="50" name="object 50"/>
            <p:cNvSpPr/>
            <p:nvPr/>
          </p:nvSpPr>
          <p:spPr>
            <a:xfrm>
              <a:off x="9035795" y="1354836"/>
              <a:ext cx="2314955" cy="2206752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0133075" y="1892808"/>
              <a:ext cx="800100" cy="1184148"/>
            </a:xfrm>
            <a:prstGeom prst="rect">
              <a:avLst/>
            </a:prstGeom>
            <a:blipFill>
              <a:blip r:embed="rId2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9447275" y="2577096"/>
              <a:ext cx="1368552" cy="801611"/>
            </a:xfrm>
            <a:prstGeom prst="rect">
              <a:avLst/>
            </a:prstGeom>
            <a:blipFill>
              <a:blip r:embed="rId2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9447275" y="1892808"/>
              <a:ext cx="800100" cy="800100"/>
            </a:xfrm>
            <a:prstGeom prst="rect">
              <a:avLst/>
            </a:prstGeom>
            <a:blipFill>
              <a:blip r:embed="rId2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9507219" y="1932940"/>
              <a:ext cx="1371600" cy="1371490"/>
            </a:xfrm>
            <a:prstGeom prst="rect">
              <a:avLst/>
            </a:prstGeom>
            <a:blipFill>
              <a:blip r:embed="rId2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10444606" y="2286127"/>
            <a:ext cx="3200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1F5F"/>
                </a:solidFill>
                <a:latin typeface="Arial"/>
                <a:cs typeface="Arial"/>
              </a:rPr>
              <a:t>34%</a:t>
            </a:r>
            <a:endParaRPr sz="12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9796906" y="2867025"/>
            <a:ext cx="3200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1F5F"/>
                </a:solidFill>
                <a:latin typeface="Arial"/>
                <a:cs typeface="Arial"/>
              </a:rPr>
              <a:t>41%</a:t>
            </a:r>
            <a:endParaRPr sz="12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9682606" y="2219325"/>
            <a:ext cx="3200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1F5F"/>
                </a:solidFill>
                <a:latin typeface="Arial"/>
                <a:cs typeface="Arial"/>
              </a:rPr>
              <a:t>25%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9200388" y="1514855"/>
            <a:ext cx="1551940" cy="76200"/>
            <a:chOff x="9200388" y="1514855"/>
            <a:chExt cx="1551940" cy="76200"/>
          </a:xfrm>
        </p:grpSpPr>
        <p:sp>
          <p:nvSpPr>
            <p:cNvPr id="59" name="object 59"/>
            <p:cNvSpPr/>
            <p:nvPr/>
          </p:nvSpPr>
          <p:spPr>
            <a:xfrm>
              <a:off x="9200388" y="1514855"/>
              <a:ext cx="76200" cy="76200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9938004" y="1514855"/>
              <a:ext cx="76200" cy="76200"/>
            </a:xfrm>
            <a:prstGeom prst="rect">
              <a:avLst/>
            </a:prstGeom>
            <a:blipFill>
              <a:blip r:embed="rId3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10675620" y="1514855"/>
              <a:ext cx="76200" cy="76200"/>
            </a:xfrm>
            <a:prstGeom prst="rect">
              <a:avLst/>
            </a:prstGeom>
            <a:blipFill>
              <a:blip r:embed="rId3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9311640" y="1436370"/>
            <a:ext cx="19405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  <a:tabLst>
                <a:tab pos="737235" algn="l"/>
                <a:tab pos="1475105" algn="l"/>
              </a:tabLst>
            </a:pP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20-30 lei	30-40 lei	&gt;40</a:t>
            </a:r>
            <a:r>
              <a:rPr sz="1200" spc="-65" dirty="0">
                <a:solidFill>
                  <a:srgbClr val="D9D9D9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D9D9D9"/>
                </a:solidFill>
                <a:latin typeface="Arial"/>
                <a:cs typeface="Arial"/>
              </a:rPr>
              <a:t>lei</a:t>
            </a:r>
            <a:endParaRPr sz="1200">
              <a:latin typeface="Arial"/>
              <a:cs typeface="Arial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3339084" y="4023359"/>
            <a:ext cx="13970" cy="2641600"/>
          </a:xfrm>
          <a:custGeom>
            <a:avLst/>
            <a:gdLst/>
            <a:ahLst/>
            <a:cxnLst/>
            <a:rect l="l" t="t" r="r" b="b"/>
            <a:pathLst>
              <a:path w="13970" h="2641600">
                <a:moveTo>
                  <a:pt x="13842" y="0"/>
                </a:moveTo>
                <a:lnTo>
                  <a:pt x="0" y="2641422"/>
                </a:lnTo>
              </a:path>
            </a:pathLst>
          </a:custGeom>
          <a:ln w="635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8852916" y="4037076"/>
            <a:ext cx="27940" cy="2724150"/>
          </a:xfrm>
          <a:custGeom>
            <a:avLst/>
            <a:gdLst/>
            <a:ahLst/>
            <a:cxnLst/>
            <a:rect l="l" t="t" r="r" b="b"/>
            <a:pathLst>
              <a:path w="27940" h="2724150">
                <a:moveTo>
                  <a:pt x="0" y="0"/>
                </a:moveTo>
                <a:lnTo>
                  <a:pt x="27685" y="2723892"/>
                </a:lnTo>
              </a:path>
            </a:pathLst>
          </a:custGeom>
          <a:ln w="635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4599432" y="4037076"/>
            <a:ext cx="3436620" cy="2626995"/>
          </a:xfrm>
          <a:custGeom>
            <a:avLst/>
            <a:gdLst/>
            <a:ahLst/>
            <a:cxnLst/>
            <a:rect l="l" t="t" r="r" b="b"/>
            <a:pathLst>
              <a:path w="3436620" h="2626995">
                <a:moveTo>
                  <a:pt x="1455419" y="0"/>
                </a:moveTo>
                <a:lnTo>
                  <a:pt x="1469263" y="2626906"/>
                </a:lnTo>
              </a:path>
              <a:path w="3436620" h="2626995">
                <a:moveTo>
                  <a:pt x="0" y="2170315"/>
                </a:moveTo>
                <a:lnTo>
                  <a:pt x="3020314" y="2156460"/>
                </a:lnTo>
              </a:path>
              <a:path w="3436620" h="2626995">
                <a:moveTo>
                  <a:pt x="1271015" y="2441448"/>
                </a:moveTo>
                <a:lnTo>
                  <a:pt x="2383409" y="2441448"/>
                </a:lnTo>
              </a:path>
              <a:path w="3436620" h="2626995">
                <a:moveTo>
                  <a:pt x="845819" y="1865376"/>
                </a:moveTo>
                <a:lnTo>
                  <a:pt x="3436619" y="1865376"/>
                </a:lnTo>
              </a:path>
            </a:pathLst>
          </a:custGeom>
          <a:ln w="635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 txBox="1">
            <a:spLocks noGrp="1"/>
          </p:cNvSpPr>
          <p:nvPr>
            <p:ph type="title"/>
          </p:nvPr>
        </p:nvSpPr>
        <p:spPr>
          <a:xfrm>
            <a:off x="3211448" y="71754"/>
            <a:ext cx="600329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I.DESCRIEREA</a:t>
            </a:r>
            <a:r>
              <a:rPr sz="4000" spc="-484" dirty="0"/>
              <a:t> </a:t>
            </a:r>
            <a:r>
              <a:rPr sz="4000" spc="-35" dirty="0"/>
              <a:t>AFACERII</a:t>
            </a:r>
            <a:endParaRPr sz="4000"/>
          </a:p>
        </p:txBody>
      </p:sp>
      <p:sp>
        <p:nvSpPr>
          <p:cNvPr id="67" name="object 67"/>
          <p:cNvSpPr txBox="1"/>
          <p:nvPr/>
        </p:nvSpPr>
        <p:spPr>
          <a:xfrm>
            <a:off x="4665345" y="762126"/>
            <a:ext cx="309880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ANALIZA</a:t>
            </a:r>
            <a:r>
              <a:rPr sz="3200" spc="-2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PIETEI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0454" y="2728722"/>
            <a:ext cx="1201420" cy="1202690"/>
          </a:xfrm>
          <a:custGeom>
            <a:avLst/>
            <a:gdLst/>
            <a:ahLst/>
            <a:cxnLst/>
            <a:rect l="l" t="t" r="r" b="b"/>
            <a:pathLst>
              <a:path w="1201420" h="1202689">
                <a:moveTo>
                  <a:pt x="1200912" y="601217"/>
                </a:moveTo>
                <a:lnTo>
                  <a:pt x="1199105" y="554225"/>
                </a:lnTo>
                <a:lnTo>
                  <a:pt x="1193774" y="508222"/>
                </a:lnTo>
                <a:lnTo>
                  <a:pt x="1185052" y="463344"/>
                </a:lnTo>
                <a:lnTo>
                  <a:pt x="1173072" y="419724"/>
                </a:lnTo>
                <a:lnTo>
                  <a:pt x="1157969" y="377495"/>
                </a:lnTo>
                <a:lnTo>
                  <a:pt x="1139876" y="336790"/>
                </a:lnTo>
                <a:lnTo>
                  <a:pt x="1118926" y="297744"/>
                </a:lnTo>
                <a:lnTo>
                  <a:pt x="1095253" y="260490"/>
                </a:lnTo>
                <a:lnTo>
                  <a:pt x="1068990" y="225161"/>
                </a:lnTo>
                <a:lnTo>
                  <a:pt x="1040271" y="191890"/>
                </a:lnTo>
                <a:lnTo>
                  <a:pt x="1009230" y="160813"/>
                </a:lnTo>
                <a:lnTo>
                  <a:pt x="975999" y="132061"/>
                </a:lnTo>
                <a:lnTo>
                  <a:pt x="940713" y="105769"/>
                </a:lnTo>
                <a:lnTo>
                  <a:pt x="903506" y="82070"/>
                </a:lnTo>
                <a:lnTo>
                  <a:pt x="864510" y="61097"/>
                </a:lnTo>
                <a:lnTo>
                  <a:pt x="823859" y="42985"/>
                </a:lnTo>
                <a:lnTo>
                  <a:pt x="781686" y="27866"/>
                </a:lnTo>
                <a:lnTo>
                  <a:pt x="738126" y="15875"/>
                </a:lnTo>
                <a:lnTo>
                  <a:pt x="693312" y="7144"/>
                </a:lnTo>
                <a:lnTo>
                  <a:pt x="647377" y="1808"/>
                </a:lnTo>
                <a:lnTo>
                  <a:pt x="600455" y="0"/>
                </a:lnTo>
                <a:lnTo>
                  <a:pt x="553534" y="1808"/>
                </a:lnTo>
                <a:lnTo>
                  <a:pt x="507599" y="7144"/>
                </a:lnTo>
                <a:lnTo>
                  <a:pt x="462785" y="15875"/>
                </a:lnTo>
                <a:lnTo>
                  <a:pt x="419225" y="27866"/>
                </a:lnTo>
                <a:lnTo>
                  <a:pt x="377052" y="42985"/>
                </a:lnTo>
                <a:lnTo>
                  <a:pt x="336401" y="61097"/>
                </a:lnTo>
                <a:lnTo>
                  <a:pt x="297405" y="82070"/>
                </a:lnTo>
                <a:lnTo>
                  <a:pt x="260198" y="105769"/>
                </a:lnTo>
                <a:lnTo>
                  <a:pt x="224912" y="132061"/>
                </a:lnTo>
                <a:lnTo>
                  <a:pt x="191681" y="160813"/>
                </a:lnTo>
                <a:lnTo>
                  <a:pt x="160640" y="191890"/>
                </a:lnTo>
                <a:lnTo>
                  <a:pt x="131921" y="225161"/>
                </a:lnTo>
                <a:lnTo>
                  <a:pt x="105658" y="260490"/>
                </a:lnTo>
                <a:lnTo>
                  <a:pt x="81985" y="297744"/>
                </a:lnTo>
                <a:lnTo>
                  <a:pt x="61035" y="336790"/>
                </a:lnTo>
                <a:lnTo>
                  <a:pt x="42942" y="377495"/>
                </a:lnTo>
                <a:lnTo>
                  <a:pt x="27839" y="419724"/>
                </a:lnTo>
                <a:lnTo>
                  <a:pt x="15859" y="463344"/>
                </a:lnTo>
                <a:lnTo>
                  <a:pt x="7137" y="508222"/>
                </a:lnTo>
                <a:lnTo>
                  <a:pt x="1806" y="554225"/>
                </a:lnTo>
                <a:lnTo>
                  <a:pt x="0" y="601217"/>
                </a:lnTo>
                <a:lnTo>
                  <a:pt x="1806" y="648210"/>
                </a:lnTo>
                <a:lnTo>
                  <a:pt x="7137" y="694213"/>
                </a:lnTo>
                <a:lnTo>
                  <a:pt x="15859" y="739091"/>
                </a:lnTo>
                <a:lnTo>
                  <a:pt x="27839" y="782711"/>
                </a:lnTo>
                <a:lnTo>
                  <a:pt x="42942" y="824940"/>
                </a:lnTo>
                <a:lnTo>
                  <a:pt x="61035" y="865645"/>
                </a:lnTo>
                <a:lnTo>
                  <a:pt x="81985" y="904691"/>
                </a:lnTo>
                <a:lnTo>
                  <a:pt x="105658" y="941945"/>
                </a:lnTo>
                <a:lnTo>
                  <a:pt x="131921" y="977274"/>
                </a:lnTo>
                <a:lnTo>
                  <a:pt x="160640" y="1010545"/>
                </a:lnTo>
                <a:lnTo>
                  <a:pt x="191681" y="1041622"/>
                </a:lnTo>
                <a:lnTo>
                  <a:pt x="224912" y="1070374"/>
                </a:lnTo>
                <a:lnTo>
                  <a:pt x="260198" y="1096666"/>
                </a:lnTo>
                <a:lnTo>
                  <a:pt x="297405" y="1120365"/>
                </a:lnTo>
                <a:lnTo>
                  <a:pt x="336401" y="1141338"/>
                </a:lnTo>
                <a:lnTo>
                  <a:pt x="377052" y="1159450"/>
                </a:lnTo>
                <a:lnTo>
                  <a:pt x="419225" y="1174569"/>
                </a:lnTo>
                <a:lnTo>
                  <a:pt x="462785" y="1186560"/>
                </a:lnTo>
                <a:lnTo>
                  <a:pt x="507599" y="1195291"/>
                </a:lnTo>
                <a:lnTo>
                  <a:pt x="553534" y="1200627"/>
                </a:lnTo>
                <a:lnTo>
                  <a:pt x="600455" y="1202435"/>
                </a:lnTo>
                <a:lnTo>
                  <a:pt x="647377" y="1200627"/>
                </a:lnTo>
                <a:lnTo>
                  <a:pt x="693312" y="1195291"/>
                </a:lnTo>
                <a:lnTo>
                  <a:pt x="738126" y="1186560"/>
                </a:lnTo>
                <a:lnTo>
                  <a:pt x="781686" y="1174569"/>
                </a:lnTo>
                <a:lnTo>
                  <a:pt x="823859" y="1159450"/>
                </a:lnTo>
                <a:lnTo>
                  <a:pt x="864510" y="1141338"/>
                </a:lnTo>
                <a:lnTo>
                  <a:pt x="903506" y="1120365"/>
                </a:lnTo>
                <a:lnTo>
                  <a:pt x="940713" y="1096666"/>
                </a:lnTo>
                <a:lnTo>
                  <a:pt x="975999" y="1070374"/>
                </a:lnTo>
                <a:lnTo>
                  <a:pt x="1009230" y="1041622"/>
                </a:lnTo>
                <a:lnTo>
                  <a:pt x="1040271" y="1010545"/>
                </a:lnTo>
                <a:lnTo>
                  <a:pt x="1068990" y="977274"/>
                </a:lnTo>
                <a:lnTo>
                  <a:pt x="1095253" y="941945"/>
                </a:lnTo>
                <a:lnTo>
                  <a:pt x="1118926" y="904691"/>
                </a:lnTo>
                <a:lnTo>
                  <a:pt x="1139876" y="865645"/>
                </a:lnTo>
                <a:lnTo>
                  <a:pt x="1157969" y="824940"/>
                </a:lnTo>
                <a:lnTo>
                  <a:pt x="1173072" y="782711"/>
                </a:lnTo>
                <a:lnTo>
                  <a:pt x="1185052" y="739091"/>
                </a:lnTo>
                <a:lnTo>
                  <a:pt x="1193774" y="694213"/>
                </a:lnTo>
                <a:lnTo>
                  <a:pt x="1199105" y="648210"/>
                </a:lnTo>
                <a:lnTo>
                  <a:pt x="1200912" y="601217"/>
                </a:lnTo>
                <a:close/>
              </a:path>
            </a:pathLst>
          </a:custGeom>
          <a:ln w="2540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483345" y="2939033"/>
            <a:ext cx="792480" cy="791210"/>
          </a:xfrm>
          <a:custGeom>
            <a:avLst/>
            <a:gdLst/>
            <a:ahLst/>
            <a:cxnLst/>
            <a:rect l="l" t="t" r="r" b="b"/>
            <a:pathLst>
              <a:path w="792479" h="791210">
                <a:moveTo>
                  <a:pt x="792479" y="395477"/>
                </a:moveTo>
                <a:lnTo>
                  <a:pt x="789813" y="349352"/>
                </a:lnTo>
                <a:lnTo>
                  <a:pt x="782014" y="304791"/>
                </a:lnTo>
                <a:lnTo>
                  <a:pt x="769377" y="262090"/>
                </a:lnTo>
                <a:lnTo>
                  <a:pt x="752202" y="221546"/>
                </a:lnTo>
                <a:lnTo>
                  <a:pt x="730786" y="183456"/>
                </a:lnTo>
                <a:lnTo>
                  <a:pt x="705425" y="148116"/>
                </a:lnTo>
                <a:lnTo>
                  <a:pt x="676417" y="115824"/>
                </a:lnTo>
                <a:lnTo>
                  <a:pt x="644061" y="86874"/>
                </a:lnTo>
                <a:lnTo>
                  <a:pt x="608652" y="61565"/>
                </a:lnTo>
                <a:lnTo>
                  <a:pt x="570489" y="40192"/>
                </a:lnTo>
                <a:lnTo>
                  <a:pt x="529868" y="23053"/>
                </a:lnTo>
                <a:lnTo>
                  <a:pt x="487089" y="10443"/>
                </a:lnTo>
                <a:lnTo>
                  <a:pt x="442446" y="2660"/>
                </a:lnTo>
                <a:lnTo>
                  <a:pt x="396239" y="0"/>
                </a:lnTo>
                <a:lnTo>
                  <a:pt x="350033" y="2660"/>
                </a:lnTo>
                <a:lnTo>
                  <a:pt x="305390" y="10443"/>
                </a:lnTo>
                <a:lnTo>
                  <a:pt x="262611" y="23053"/>
                </a:lnTo>
                <a:lnTo>
                  <a:pt x="221990" y="40192"/>
                </a:lnTo>
                <a:lnTo>
                  <a:pt x="183827" y="61565"/>
                </a:lnTo>
                <a:lnTo>
                  <a:pt x="148418" y="86874"/>
                </a:lnTo>
                <a:lnTo>
                  <a:pt x="116062" y="115824"/>
                </a:lnTo>
                <a:lnTo>
                  <a:pt x="87054" y="148116"/>
                </a:lnTo>
                <a:lnTo>
                  <a:pt x="61693" y="183456"/>
                </a:lnTo>
                <a:lnTo>
                  <a:pt x="40277" y="221546"/>
                </a:lnTo>
                <a:lnTo>
                  <a:pt x="23102" y="262090"/>
                </a:lnTo>
                <a:lnTo>
                  <a:pt x="10465" y="304791"/>
                </a:lnTo>
                <a:lnTo>
                  <a:pt x="2666" y="349352"/>
                </a:lnTo>
                <a:lnTo>
                  <a:pt x="0" y="395477"/>
                </a:lnTo>
                <a:lnTo>
                  <a:pt x="2666" y="441603"/>
                </a:lnTo>
                <a:lnTo>
                  <a:pt x="10465" y="486164"/>
                </a:lnTo>
                <a:lnTo>
                  <a:pt x="23102" y="528865"/>
                </a:lnTo>
                <a:lnTo>
                  <a:pt x="40277" y="569409"/>
                </a:lnTo>
                <a:lnTo>
                  <a:pt x="61693" y="607499"/>
                </a:lnTo>
                <a:lnTo>
                  <a:pt x="87054" y="642839"/>
                </a:lnTo>
                <a:lnTo>
                  <a:pt x="116062" y="675132"/>
                </a:lnTo>
                <a:lnTo>
                  <a:pt x="148418" y="704081"/>
                </a:lnTo>
                <a:lnTo>
                  <a:pt x="183827" y="729390"/>
                </a:lnTo>
                <a:lnTo>
                  <a:pt x="221990" y="750763"/>
                </a:lnTo>
                <a:lnTo>
                  <a:pt x="262611" y="767902"/>
                </a:lnTo>
                <a:lnTo>
                  <a:pt x="305390" y="780512"/>
                </a:lnTo>
                <a:lnTo>
                  <a:pt x="350033" y="788295"/>
                </a:lnTo>
                <a:lnTo>
                  <a:pt x="396239" y="790955"/>
                </a:lnTo>
                <a:lnTo>
                  <a:pt x="442446" y="788295"/>
                </a:lnTo>
                <a:lnTo>
                  <a:pt x="487089" y="780512"/>
                </a:lnTo>
                <a:lnTo>
                  <a:pt x="529868" y="767902"/>
                </a:lnTo>
                <a:lnTo>
                  <a:pt x="570489" y="750763"/>
                </a:lnTo>
                <a:lnTo>
                  <a:pt x="608652" y="729390"/>
                </a:lnTo>
                <a:lnTo>
                  <a:pt x="644061" y="704081"/>
                </a:lnTo>
                <a:lnTo>
                  <a:pt x="676417" y="675132"/>
                </a:lnTo>
                <a:lnTo>
                  <a:pt x="705425" y="642839"/>
                </a:lnTo>
                <a:lnTo>
                  <a:pt x="730786" y="607499"/>
                </a:lnTo>
                <a:lnTo>
                  <a:pt x="752202" y="569409"/>
                </a:lnTo>
                <a:lnTo>
                  <a:pt x="769377" y="528865"/>
                </a:lnTo>
                <a:lnTo>
                  <a:pt x="782014" y="486164"/>
                </a:lnTo>
                <a:lnTo>
                  <a:pt x="789813" y="441603"/>
                </a:lnTo>
                <a:lnTo>
                  <a:pt x="792479" y="395477"/>
                </a:lnTo>
                <a:close/>
              </a:path>
            </a:pathLst>
          </a:custGeom>
          <a:ln w="2540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006333" y="3987546"/>
            <a:ext cx="792480" cy="792480"/>
          </a:xfrm>
          <a:custGeom>
            <a:avLst/>
            <a:gdLst/>
            <a:ahLst/>
            <a:cxnLst/>
            <a:rect l="l" t="t" r="r" b="b"/>
            <a:pathLst>
              <a:path w="792479" h="792479">
                <a:moveTo>
                  <a:pt x="792480" y="396239"/>
                </a:moveTo>
                <a:lnTo>
                  <a:pt x="789813" y="350033"/>
                </a:lnTo>
                <a:lnTo>
                  <a:pt x="782014" y="305390"/>
                </a:lnTo>
                <a:lnTo>
                  <a:pt x="769377" y="262611"/>
                </a:lnTo>
                <a:lnTo>
                  <a:pt x="752202" y="221990"/>
                </a:lnTo>
                <a:lnTo>
                  <a:pt x="730786" y="183827"/>
                </a:lnTo>
                <a:lnTo>
                  <a:pt x="705425" y="148418"/>
                </a:lnTo>
                <a:lnTo>
                  <a:pt x="676417" y="116062"/>
                </a:lnTo>
                <a:lnTo>
                  <a:pt x="644061" y="87054"/>
                </a:lnTo>
                <a:lnTo>
                  <a:pt x="608652" y="61693"/>
                </a:lnTo>
                <a:lnTo>
                  <a:pt x="570489" y="40277"/>
                </a:lnTo>
                <a:lnTo>
                  <a:pt x="529868" y="23102"/>
                </a:lnTo>
                <a:lnTo>
                  <a:pt x="487089" y="10465"/>
                </a:lnTo>
                <a:lnTo>
                  <a:pt x="442446" y="2666"/>
                </a:lnTo>
                <a:lnTo>
                  <a:pt x="396240" y="0"/>
                </a:lnTo>
                <a:lnTo>
                  <a:pt x="350033" y="2666"/>
                </a:lnTo>
                <a:lnTo>
                  <a:pt x="305390" y="10465"/>
                </a:lnTo>
                <a:lnTo>
                  <a:pt x="262611" y="23102"/>
                </a:lnTo>
                <a:lnTo>
                  <a:pt x="221990" y="40277"/>
                </a:lnTo>
                <a:lnTo>
                  <a:pt x="183827" y="61693"/>
                </a:lnTo>
                <a:lnTo>
                  <a:pt x="148418" y="87054"/>
                </a:lnTo>
                <a:lnTo>
                  <a:pt x="116062" y="116062"/>
                </a:lnTo>
                <a:lnTo>
                  <a:pt x="87054" y="148418"/>
                </a:lnTo>
                <a:lnTo>
                  <a:pt x="61693" y="183827"/>
                </a:lnTo>
                <a:lnTo>
                  <a:pt x="40277" y="221990"/>
                </a:lnTo>
                <a:lnTo>
                  <a:pt x="23102" y="262611"/>
                </a:lnTo>
                <a:lnTo>
                  <a:pt x="10465" y="305390"/>
                </a:lnTo>
                <a:lnTo>
                  <a:pt x="2666" y="350033"/>
                </a:lnTo>
                <a:lnTo>
                  <a:pt x="0" y="396239"/>
                </a:lnTo>
                <a:lnTo>
                  <a:pt x="2666" y="442446"/>
                </a:lnTo>
                <a:lnTo>
                  <a:pt x="10465" y="487089"/>
                </a:lnTo>
                <a:lnTo>
                  <a:pt x="23102" y="529868"/>
                </a:lnTo>
                <a:lnTo>
                  <a:pt x="40277" y="570489"/>
                </a:lnTo>
                <a:lnTo>
                  <a:pt x="61693" y="608652"/>
                </a:lnTo>
                <a:lnTo>
                  <a:pt x="87054" y="644061"/>
                </a:lnTo>
                <a:lnTo>
                  <a:pt x="116062" y="676417"/>
                </a:lnTo>
                <a:lnTo>
                  <a:pt x="148418" y="705425"/>
                </a:lnTo>
                <a:lnTo>
                  <a:pt x="183827" y="730786"/>
                </a:lnTo>
                <a:lnTo>
                  <a:pt x="221990" y="752202"/>
                </a:lnTo>
                <a:lnTo>
                  <a:pt x="262611" y="769377"/>
                </a:lnTo>
                <a:lnTo>
                  <a:pt x="305390" y="782014"/>
                </a:lnTo>
                <a:lnTo>
                  <a:pt x="350033" y="789813"/>
                </a:lnTo>
                <a:lnTo>
                  <a:pt x="396240" y="792479"/>
                </a:lnTo>
                <a:lnTo>
                  <a:pt x="442446" y="789813"/>
                </a:lnTo>
                <a:lnTo>
                  <a:pt x="487089" y="782014"/>
                </a:lnTo>
                <a:lnTo>
                  <a:pt x="529868" y="769377"/>
                </a:lnTo>
                <a:lnTo>
                  <a:pt x="570489" y="752202"/>
                </a:lnTo>
                <a:lnTo>
                  <a:pt x="608652" y="730786"/>
                </a:lnTo>
                <a:lnTo>
                  <a:pt x="644061" y="705425"/>
                </a:lnTo>
                <a:lnTo>
                  <a:pt x="676417" y="676417"/>
                </a:lnTo>
                <a:lnTo>
                  <a:pt x="705425" y="644061"/>
                </a:lnTo>
                <a:lnTo>
                  <a:pt x="730786" y="608652"/>
                </a:lnTo>
                <a:lnTo>
                  <a:pt x="752202" y="570489"/>
                </a:lnTo>
                <a:lnTo>
                  <a:pt x="769377" y="529868"/>
                </a:lnTo>
                <a:lnTo>
                  <a:pt x="782014" y="487089"/>
                </a:lnTo>
                <a:lnTo>
                  <a:pt x="789813" y="442446"/>
                </a:lnTo>
                <a:lnTo>
                  <a:pt x="792480" y="396239"/>
                </a:lnTo>
                <a:close/>
              </a:path>
            </a:pathLst>
          </a:custGeom>
          <a:ln w="2540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698105" y="2565654"/>
            <a:ext cx="424815" cy="349885"/>
          </a:xfrm>
          <a:custGeom>
            <a:avLst/>
            <a:gdLst/>
            <a:ahLst/>
            <a:cxnLst/>
            <a:rect l="l" t="t" r="r" b="b"/>
            <a:pathLst>
              <a:path w="424815" h="349885">
                <a:moveTo>
                  <a:pt x="357442" y="38380"/>
                </a:moveTo>
                <a:lnTo>
                  <a:pt x="0" y="329946"/>
                </a:lnTo>
                <a:lnTo>
                  <a:pt x="16001" y="349631"/>
                </a:lnTo>
                <a:lnTo>
                  <a:pt x="373469" y="58045"/>
                </a:lnTo>
                <a:lnTo>
                  <a:pt x="357442" y="38380"/>
                </a:lnTo>
                <a:close/>
              </a:path>
              <a:path w="424815" h="349885">
                <a:moveTo>
                  <a:pt x="410872" y="30353"/>
                </a:moveTo>
                <a:lnTo>
                  <a:pt x="367284" y="30353"/>
                </a:lnTo>
                <a:lnTo>
                  <a:pt x="383286" y="50037"/>
                </a:lnTo>
                <a:lnTo>
                  <a:pt x="373469" y="58045"/>
                </a:lnTo>
                <a:lnTo>
                  <a:pt x="389509" y="77724"/>
                </a:lnTo>
                <a:lnTo>
                  <a:pt x="410872" y="30353"/>
                </a:lnTo>
                <a:close/>
              </a:path>
              <a:path w="424815" h="349885">
                <a:moveTo>
                  <a:pt x="367284" y="30353"/>
                </a:moveTo>
                <a:lnTo>
                  <a:pt x="357442" y="38380"/>
                </a:lnTo>
                <a:lnTo>
                  <a:pt x="373469" y="58045"/>
                </a:lnTo>
                <a:lnTo>
                  <a:pt x="383286" y="50037"/>
                </a:lnTo>
                <a:lnTo>
                  <a:pt x="367284" y="30353"/>
                </a:lnTo>
                <a:close/>
              </a:path>
              <a:path w="424815" h="349885">
                <a:moveTo>
                  <a:pt x="424561" y="0"/>
                </a:moveTo>
                <a:lnTo>
                  <a:pt x="341375" y="18669"/>
                </a:lnTo>
                <a:lnTo>
                  <a:pt x="357442" y="38380"/>
                </a:lnTo>
                <a:lnTo>
                  <a:pt x="367284" y="30353"/>
                </a:lnTo>
                <a:lnTo>
                  <a:pt x="410872" y="30353"/>
                </a:lnTo>
                <a:lnTo>
                  <a:pt x="424561" y="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881239" y="3296792"/>
            <a:ext cx="602615" cy="76200"/>
          </a:xfrm>
          <a:custGeom>
            <a:avLst/>
            <a:gdLst/>
            <a:ahLst/>
            <a:cxnLst/>
            <a:rect l="l" t="t" r="r" b="b"/>
            <a:pathLst>
              <a:path w="602615" h="76200">
                <a:moveTo>
                  <a:pt x="526160" y="0"/>
                </a:moveTo>
                <a:lnTo>
                  <a:pt x="525949" y="25424"/>
                </a:lnTo>
                <a:lnTo>
                  <a:pt x="538733" y="25527"/>
                </a:lnTo>
                <a:lnTo>
                  <a:pt x="538479" y="50927"/>
                </a:lnTo>
                <a:lnTo>
                  <a:pt x="525736" y="50927"/>
                </a:lnTo>
                <a:lnTo>
                  <a:pt x="525526" y="76200"/>
                </a:lnTo>
                <a:lnTo>
                  <a:pt x="577185" y="50927"/>
                </a:lnTo>
                <a:lnTo>
                  <a:pt x="538479" y="50927"/>
                </a:lnTo>
                <a:lnTo>
                  <a:pt x="577394" y="50824"/>
                </a:lnTo>
                <a:lnTo>
                  <a:pt x="602106" y="38735"/>
                </a:lnTo>
                <a:lnTo>
                  <a:pt x="526160" y="0"/>
                </a:lnTo>
                <a:close/>
              </a:path>
              <a:path w="602615" h="76200">
                <a:moveTo>
                  <a:pt x="525949" y="25424"/>
                </a:moveTo>
                <a:lnTo>
                  <a:pt x="525737" y="50824"/>
                </a:lnTo>
                <a:lnTo>
                  <a:pt x="538479" y="50927"/>
                </a:lnTo>
                <a:lnTo>
                  <a:pt x="538733" y="25527"/>
                </a:lnTo>
                <a:lnTo>
                  <a:pt x="525949" y="25424"/>
                </a:lnTo>
                <a:close/>
              </a:path>
              <a:path w="602615" h="76200">
                <a:moveTo>
                  <a:pt x="253" y="21209"/>
                </a:moveTo>
                <a:lnTo>
                  <a:pt x="0" y="46609"/>
                </a:lnTo>
                <a:lnTo>
                  <a:pt x="525737" y="50824"/>
                </a:lnTo>
                <a:lnTo>
                  <a:pt x="525949" y="25424"/>
                </a:lnTo>
                <a:lnTo>
                  <a:pt x="253" y="21209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697978" y="3744595"/>
            <a:ext cx="424815" cy="359410"/>
          </a:xfrm>
          <a:custGeom>
            <a:avLst/>
            <a:gdLst/>
            <a:ahLst/>
            <a:cxnLst/>
            <a:rect l="l" t="t" r="r" b="b"/>
            <a:pathLst>
              <a:path w="424815" h="359410">
                <a:moveTo>
                  <a:pt x="358079" y="320018"/>
                </a:moveTo>
                <a:lnTo>
                  <a:pt x="341756" y="339470"/>
                </a:lnTo>
                <a:lnTo>
                  <a:pt x="424688" y="359155"/>
                </a:lnTo>
                <a:lnTo>
                  <a:pt x="411234" y="328167"/>
                </a:lnTo>
                <a:lnTo>
                  <a:pt x="367792" y="328167"/>
                </a:lnTo>
                <a:lnTo>
                  <a:pt x="358079" y="320018"/>
                </a:lnTo>
                <a:close/>
              </a:path>
              <a:path w="424815" h="359410">
                <a:moveTo>
                  <a:pt x="374478" y="300476"/>
                </a:moveTo>
                <a:lnTo>
                  <a:pt x="358079" y="320018"/>
                </a:lnTo>
                <a:lnTo>
                  <a:pt x="367792" y="328167"/>
                </a:lnTo>
                <a:lnTo>
                  <a:pt x="384175" y="308609"/>
                </a:lnTo>
                <a:lnTo>
                  <a:pt x="374478" y="300476"/>
                </a:lnTo>
                <a:close/>
              </a:path>
              <a:path w="424815" h="359410">
                <a:moveTo>
                  <a:pt x="390778" y="281050"/>
                </a:moveTo>
                <a:lnTo>
                  <a:pt x="374478" y="300476"/>
                </a:lnTo>
                <a:lnTo>
                  <a:pt x="384175" y="308609"/>
                </a:lnTo>
                <a:lnTo>
                  <a:pt x="367792" y="328167"/>
                </a:lnTo>
                <a:lnTo>
                  <a:pt x="411234" y="328167"/>
                </a:lnTo>
                <a:lnTo>
                  <a:pt x="390778" y="281050"/>
                </a:lnTo>
                <a:close/>
              </a:path>
              <a:path w="424815" h="359410">
                <a:moveTo>
                  <a:pt x="16255" y="0"/>
                </a:moveTo>
                <a:lnTo>
                  <a:pt x="0" y="19557"/>
                </a:lnTo>
                <a:lnTo>
                  <a:pt x="358079" y="320018"/>
                </a:lnTo>
                <a:lnTo>
                  <a:pt x="374478" y="300476"/>
                </a:lnTo>
                <a:lnTo>
                  <a:pt x="16255" y="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992618" y="1879854"/>
            <a:ext cx="792480" cy="792480"/>
          </a:xfrm>
          <a:custGeom>
            <a:avLst/>
            <a:gdLst/>
            <a:ahLst/>
            <a:cxnLst/>
            <a:rect l="l" t="t" r="r" b="b"/>
            <a:pathLst>
              <a:path w="792479" h="792480">
                <a:moveTo>
                  <a:pt x="792479" y="396240"/>
                </a:moveTo>
                <a:lnTo>
                  <a:pt x="789813" y="350033"/>
                </a:lnTo>
                <a:lnTo>
                  <a:pt x="782014" y="305390"/>
                </a:lnTo>
                <a:lnTo>
                  <a:pt x="769377" y="262611"/>
                </a:lnTo>
                <a:lnTo>
                  <a:pt x="752202" y="221990"/>
                </a:lnTo>
                <a:lnTo>
                  <a:pt x="730786" y="183827"/>
                </a:lnTo>
                <a:lnTo>
                  <a:pt x="705425" y="148418"/>
                </a:lnTo>
                <a:lnTo>
                  <a:pt x="676417" y="116062"/>
                </a:lnTo>
                <a:lnTo>
                  <a:pt x="644061" y="87054"/>
                </a:lnTo>
                <a:lnTo>
                  <a:pt x="608652" y="61693"/>
                </a:lnTo>
                <a:lnTo>
                  <a:pt x="570489" y="40277"/>
                </a:lnTo>
                <a:lnTo>
                  <a:pt x="529868" y="23102"/>
                </a:lnTo>
                <a:lnTo>
                  <a:pt x="487089" y="10465"/>
                </a:lnTo>
                <a:lnTo>
                  <a:pt x="442446" y="2666"/>
                </a:lnTo>
                <a:lnTo>
                  <a:pt x="396239" y="0"/>
                </a:lnTo>
                <a:lnTo>
                  <a:pt x="350033" y="2666"/>
                </a:lnTo>
                <a:lnTo>
                  <a:pt x="305390" y="10465"/>
                </a:lnTo>
                <a:lnTo>
                  <a:pt x="262611" y="23102"/>
                </a:lnTo>
                <a:lnTo>
                  <a:pt x="221990" y="40277"/>
                </a:lnTo>
                <a:lnTo>
                  <a:pt x="183827" y="61693"/>
                </a:lnTo>
                <a:lnTo>
                  <a:pt x="148418" y="87054"/>
                </a:lnTo>
                <a:lnTo>
                  <a:pt x="116062" y="116062"/>
                </a:lnTo>
                <a:lnTo>
                  <a:pt x="87054" y="148418"/>
                </a:lnTo>
                <a:lnTo>
                  <a:pt x="61693" y="183827"/>
                </a:lnTo>
                <a:lnTo>
                  <a:pt x="40277" y="221990"/>
                </a:lnTo>
                <a:lnTo>
                  <a:pt x="23102" y="262611"/>
                </a:lnTo>
                <a:lnTo>
                  <a:pt x="10465" y="305390"/>
                </a:lnTo>
                <a:lnTo>
                  <a:pt x="2666" y="350033"/>
                </a:lnTo>
                <a:lnTo>
                  <a:pt x="0" y="396240"/>
                </a:lnTo>
                <a:lnTo>
                  <a:pt x="2666" y="442446"/>
                </a:lnTo>
                <a:lnTo>
                  <a:pt x="10465" y="487089"/>
                </a:lnTo>
                <a:lnTo>
                  <a:pt x="23102" y="529868"/>
                </a:lnTo>
                <a:lnTo>
                  <a:pt x="40277" y="570489"/>
                </a:lnTo>
                <a:lnTo>
                  <a:pt x="61693" y="608652"/>
                </a:lnTo>
                <a:lnTo>
                  <a:pt x="87054" y="644061"/>
                </a:lnTo>
                <a:lnTo>
                  <a:pt x="116062" y="676417"/>
                </a:lnTo>
                <a:lnTo>
                  <a:pt x="148418" y="705425"/>
                </a:lnTo>
                <a:lnTo>
                  <a:pt x="183827" y="730786"/>
                </a:lnTo>
                <a:lnTo>
                  <a:pt x="221990" y="752202"/>
                </a:lnTo>
                <a:lnTo>
                  <a:pt x="262611" y="769377"/>
                </a:lnTo>
                <a:lnTo>
                  <a:pt x="305390" y="782014"/>
                </a:lnTo>
                <a:lnTo>
                  <a:pt x="350033" y="789813"/>
                </a:lnTo>
                <a:lnTo>
                  <a:pt x="396239" y="792480"/>
                </a:lnTo>
                <a:lnTo>
                  <a:pt x="442446" y="789813"/>
                </a:lnTo>
                <a:lnTo>
                  <a:pt x="487089" y="782014"/>
                </a:lnTo>
                <a:lnTo>
                  <a:pt x="529868" y="769377"/>
                </a:lnTo>
                <a:lnTo>
                  <a:pt x="570489" y="752202"/>
                </a:lnTo>
                <a:lnTo>
                  <a:pt x="608652" y="730786"/>
                </a:lnTo>
                <a:lnTo>
                  <a:pt x="644061" y="705425"/>
                </a:lnTo>
                <a:lnTo>
                  <a:pt x="676417" y="676417"/>
                </a:lnTo>
                <a:lnTo>
                  <a:pt x="705425" y="644061"/>
                </a:lnTo>
                <a:lnTo>
                  <a:pt x="730786" y="608652"/>
                </a:lnTo>
                <a:lnTo>
                  <a:pt x="752202" y="570489"/>
                </a:lnTo>
                <a:lnTo>
                  <a:pt x="769377" y="529868"/>
                </a:lnTo>
                <a:lnTo>
                  <a:pt x="782014" y="487089"/>
                </a:lnTo>
                <a:lnTo>
                  <a:pt x="789813" y="442446"/>
                </a:lnTo>
                <a:lnTo>
                  <a:pt x="792479" y="396240"/>
                </a:lnTo>
                <a:close/>
              </a:path>
            </a:pathLst>
          </a:custGeom>
          <a:ln w="2540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10"/>
          <p:cNvGrpSpPr/>
          <p:nvPr/>
        </p:nvGrpSpPr>
        <p:grpSpPr>
          <a:xfrm>
            <a:off x="5625084" y="2738627"/>
            <a:ext cx="987425" cy="1196340"/>
            <a:chOff x="5625084" y="2738627"/>
            <a:chExt cx="987425" cy="1196340"/>
          </a:xfrm>
        </p:grpSpPr>
        <p:sp>
          <p:nvSpPr>
            <p:cNvPr id="11" name="object 11"/>
            <p:cNvSpPr/>
            <p:nvPr/>
          </p:nvSpPr>
          <p:spPr>
            <a:xfrm>
              <a:off x="5625084" y="2738627"/>
              <a:ext cx="673735" cy="597535"/>
            </a:xfrm>
            <a:custGeom>
              <a:avLst/>
              <a:gdLst/>
              <a:ahLst/>
              <a:cxnLst/>
              <a:rect l="l" t="t" r="r" b="b"/>
              <a:pathLst>
                <a:path w="673735" h="597535">
                  <a:moveTo>
                    <a:pt x="298703" y="0"/>
                  </a:moveTo>
                  <a:lnTo>
                    <a:pt x="0" y="298704"/>
                  </a:lnTo>
                  <a:lnTo>
                    <a:pt x="298703" y="597408"/>
                  </a:lnTo>
                  <a:lnTo>
                    <a:pt x="298703" y="448056"/>
                  </a:lnTo>
                  <a:lnTo>
                    <a:pt x="673607" y="448056"/>
                  </a:lnTo>
                  <a:lnTo>
                    <a:pt x="673607" y="149351"/>
                  </a:lnTo>
                  <a:lnTo>
                    <a:pt x="298703" y="149351"/>
                  </a:lnTo>
                  <a:lnTo>
                    <a:pt x="298703" y="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995416" y="3383279"/>
              <a:ext cx="585470" cy="520065"/>
            </a:xfrm>
            <a:custGeom>
              <a:avLst/>
              <a:gdLst/>
              <a:ahLst/>
              <a:cxnLst/>
              <a:rect l="l" t="t" r="r" b="b"/>
              <a:pathLst>
                <a:path w="585470" h="520064">
                  <a:moveTo>
                    <a:pt x="0" y="129921"/>
                  </a:moveTo>
                  <a:lnTo>
                    <a:pt x="325374" y="129921"/>
                  </a:lnTo>
                  <a:lnTo>
                    <a:pt x="325374" y="0"/>
                  </a:lnTo>
                  <a:lnTo>
                    <a:pt x="585215" y="259842"/>
                  </a:lnTo>
                  <a:lnTo>
                    <a:pt x="325374" y="519684"/>
                  </a:lnTo>
                  <a:lnTo>
                    <a:pt x="325374" y="389763"/>
                  </a:lnTo>
                  <a:lnTo>
                    <a:pt x="0" y="389763"/>
                  </a:lnTo>
                  <a:lnTo>
                    <a:pt x="0" y="129921"/>
                  </a:lnTo>
                  <a:close/>
                </a:path>
              </a:pathLst>
            </a:custGeom>
            <a:ln w="6350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/>
          <p:nvPr/>
        </p:nvSpPr>
        <p:spPr>
          <a:xfrm>
            <a:off x="2935477" y="1871726"/>
            <a:ext cx="2620772" cy="29164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R="2755900" algn="r">
              <a:lnSpc>
                <a:spcPct val="100000"/>
              </a:lnSpc>
              <a:spcBef>
                <a:spcPts val="425"/>
              </a:spcBef>
            </a:pPr>
            <a:r>
              <a:rPr spc="-5" dirty="0"/>
              <a:t>Preturi</a:t>
            </a:r>
            <a:r>
              <a:rPr spc="-60" dirty="0"/>
              <a:t> </a:t>
            </a:r>
            <a:r>
              <a:rPr spc="-5" dirty="0"/>
              <a:t>mari</a:t>
            </a:r>
          </a:p>
          <a:p>
            <a:pPr marL="591820" marR="2704465" indent="415925" algn="r">
              <a:lnSpc>
                <a:spcPct val="100000"/>
              </a:lnSpc>
              <a:spcBef>
                <a:spcPts val="330"/>
              </a:spcBef>
            </a:pP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Frizeriile</a:t>
            </a:r>
            <a:r>
              <a:rPr b="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existente </a:t>
            </a:r>
            <a:r>
              <a:rPr b="0" dirty="0">
                <a:solidFill>
                  <a:srgbClr val="FFFFFF"/>
                </a:solidFill>
                <a:latin typeface="Arial"/>
                <a:cs typeface="Arial"/>
              </a:rPr>
              <a:t> practica</a:t>
            </a:r>
            <a:r>
              <a:rPr b="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FFFFFF"/>
                </a:solidFill>
                <a:latin typeface="Arial"/>
                <a:cs typeface="Arial"/>
              </a:rPr>
              <a:t>preturi</a:t>
            </a:r>
            <a:r>
              <a:rPr b="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FFFFFF"/>
                </a:solidFill>
                <a:latin typeface="Arial"/>
                <a:cs typeface="Arial"/>
              </a:rPr>
              <a:t>mari 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comparative cu</a:t>
            </a:r>
            <a:r>
              <a:rPr b="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FFFFFF"/>
                </a:solidFill>
                <a:latin typeface="Arial"/>
                <a:cs typeface="Arial"/>
              </a:rPr>
              <a:t>calitatea</a:t>
            </a:r>
          </a:p>
          <a:p>
            <a:pPr marR="2705100" algn="r">
              <a:lnSpc>
                <a:spcPct val="100000"/>
              </a:lnSpc>
            </a:pP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b="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b="0" spc="-2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ic</a:t>
            </a:r>
            <a:r>
              <a:rPr b="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b="0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b="0" spc="-6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b="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</a:p>
          <a:p>
            <a:pPr marL="397510">
              <a:lnSpc>
                <a:spcPct val="100000"/>
              </a:lnSpc>
              <a:spcBef>
                <a:spcPts val="775"/>
              </a:spcBef>
            </a:pPr>
            <a:r>
              <a:rPr dirty="0"/>
              <a:t>Program</a:t>
            </a:r>
            <a:r>
              <a:rPr spc="-15" dirty="0"/>
              <a:t> </a:t>
            </a:r>
            <a:r>
              <a:rPr dirty="0"/>
              <a:t>standard</a:t>
            </a:r>
          </a:p>
          <a:p>
            <a:pPr marL="30480" marR="3176905" indent="-18415" algn="r">
              <a:lnSpc>
                <a:spcPct val="100000"/>
              </a:lnSpc>
              <a:spcBef>
                <a:spcPts val="325"/>
              </a:spcBef>
            </a:pP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Majoritatea lor</a:t>
            </a:r>
            <a:r>
              <a:rPr b="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practica</a:t>
            </a:r>
            <a:r>
              <a:rPr b="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un  program pina la</a:t>
            </a:r>
            <a:r>
              <a:rPr b="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FFFFFF"/>
                </a:solidFill>
                <a:latin typeface="Arial"/>
                <a:cs typeface="Arial"/>
              </a:rPr>
              <a:t>18:00,</a:t>
            </a:r>
            <a:r>
              <a:rPr b="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iar  in weekend nu</a:t>
            </a:r>
            <a:r>
              <a:rPr b="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lucreaza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900">
              <a:latin typeface="Arial"/>
              <a:cs typeface="Arial"/>
            </a:endParaRPr>
          </a:p>
          <a:p>
            <a:pPr marL="752475" algn="just">
              <a:lnSpc>
                <a:spcPct val="100000"/>
              </a:lnSpc>
            </a:pPr>
            <a:r>
              <a:rPr spc="-5" dirty="0"/>
              <a:t>Pachete</a:t>
            </a:r>
            <a:r>
              <a:rPr spc="-100" dirty="0"/>
              <a:t> </a:t>
            </a:r>
            <a:r>
              <a:rPr dirty="0"/>
              <a:t>incomplete</a:t>
            </a:r>
          </a:p>
          <a:p>
            <a:pPr marL="852169" marR="2704465" indent="-215265" algn="just">
              <a:lnSpc>
                <a:spcPct val="100000"/>
              </a:lnSpc>
              <a:spcBef>
                <a:spcPts val="330"/>
              </a:spcBef>
            </a:pP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Nu </a:t>
            </a:r>
            <a:r>
              <a:rPr b="0" dirty="0">
                <a:solidFill>
                  <a:srgbClr val="FFFFFF"/>
                </a:solidFill>
                <a:latin typeface="Arial"/>
                <a:cs typeface="Arial"/>
              </a:rPr>
              <a:t>toate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frizeriile pun</a:t>
            </a:r>
            <a:r>
              <a:rPr b="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la  dispozitia clientilor</a:t>
            </a:r>
            <a:r>
              <a:rPr b="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si  servicii de barberit</a:t>
            </a:r>
            <a:r>
              <a:rPr b="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 marR="5715" algn="r">
              <a:lnSpc>
                <a:spcPct val="100000"/>
              </a:lnSpc>
              <a:spcBef>
                <a:spcPts val="755"/>
              </a:spcBef>
            </a:pPr>
            <a:r>
              <a:rPr dirty="0"/>
              <a:t>C</a:t>
            </a:r>
            <a:r>
              <a:rPr spc="-5" dirty="0"/>
              <a:t>o</a:t>
            </a:r>
            <a:r>
              <a:rPr dirty="0"/>
              <a:t>ncuren</a:t>
            </a:r>
            <a:r>
              <a:rPr spc="-5" dirty="0"/>
              <a:t>ta</a:t>
            </a:r>
          </a:p>
          <a:p>
            <a:pPr marL="1823720" marR="5080" indent="-100965" algn="r">
              <a:lnSpc>
                <a:spcPct val="100000"/>
              </a:lnSpc>
              <a:spcBef>
                <a:spcPts val="500"/>
              </a:spcBef>
            </a:pPr>
            <a:r>
              <a:rPr b="0" dirty="0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Craiova exista peste 60 de frizerii care</a:t>
            </a:r>
            <a:r>
              <a:rPr b="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pun</a:t>
            </a:r>
            <a:r>
              <a:rPr b="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la  dispozitie si pachete de servicii pentru</a:t>
            </a:r>
            <a:r>
              <a:rPr b="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FFFFFF"/>
                </a:solidFill>
                <a:latin typeface="Arial"/>
                <a:cs typeface="Arial"/>
              </a:rPr>
              <a:t>barbati, 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insa nu </a:t>
            </a:r>
            <a:r>
              <a:rPr b="0" dirty="0">
                <a:solidFill>
                  <a:srgbClr val="FFFFFF"/>
                </a:solidFill>
                <a:latin typeface="Arial"/>
                <a:cs typeface="Arial"/>
              </a:rPr>
              <a:t>toate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au si servicii de</a:t>
            </a:r>
            <a:r>
              <a:rPr b="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berberit.In</a:t>
            </a:r>
            <a:r>
              <a:rPr b="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zona  Ispirescu exista 4 frizerii insa</a:t>
            </a:r>
            <a:r>
              <a:rPr b="0" dirty="0">
                <a:solidFill>
                  <a:srgbClr val="FFFFFF"/>
                </a:solidFill>
                <a:latin typeface="Arial"/>
                <a:cs typeface="Arial"/>
              </a:rPr>
              <a:t> sunt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supra  aglomerate si nu au program</a:t>
            </a:r>
            <a:r>
              <a:rPr b="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0" spc="-5" dirty="0">
                <a:solidFill>
                  <a:srgbClr val="FFFFFF"/>
                </a:solidFill>
                <a:latin typeface="Arial"/>
                <a:cs typeface="Arial"/>
              </a:rPr>
              <a:t>prelungit</a:t>
            </a:r>
          </a:p>
        </p:txBody>
      </p:sp>
      <p:sp>
        <p:nvSpPr>
          <p:cNvPr id="15" name="object 15"/>
          <p:cNvSpPr txBox="1">
            <a:spLocks noGrp="1"/>
          </p:cNvSpPr>
          <p:nvPr>
            <p:ph sz="half" idx="3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43200" marR="510540" indent="-27940">
              <a:lnSpc>
                <a:spcPct val="122700"/>
              </a:lnSpc>
              <a:spcBef>
                <a:spcPts val="100"/>
              </a:spcBef>
            </a:pPr>
            <a:r>
              <a:rPr dirty="0">
                <a:solidFill>
                  <a:srgbClr val="F9B017"/>
                </a:solidFill>
              </a:rPr>
              <a:t>Program prelungit  </a:t>
            </a:r>
            <a:r>
              <a:rPr dirty="0"/>
              <a:t>Programul: </a:t>
            </a:r>
            <a:r>
              <a:rPr spc="-5" dirty="0"/>
              <a:t>ora 14-22</a:t>
            </a:r>
            <a:r>
              <a:rPr spc="-95" dirty="0"/>
              <a:t> </a:t>
            </a:r>
            <a:r>
              <a:rPr dirty="0"/>
              <a:t>de</a:t>
            </a:r>
          </a:p>
          <a:p>
            <a:pPr marL="2743200">
              <a:lnSpc>
                <a:spcPct val="100000"/>
              </a:lnSpc>
            </a:pPr>
            <a:r>
              <a:rPr spc="-5" dirty="0"/>
              <a:t>Luni </a:t>
            </a:r>
            <a:r>
              <a:rPr dirty="0"/>
              <a:t>pana </a:t>
            </a:r>
            <a:r>
              <a:rPr spc="-5" dirty="0"/>
              <a:t>Vineri </a:t>
            </a:r>
            <a:r>
              <a:rPr dirty="0"/>
              <a:t>si ora</a:t>
            </a:r>
            <a:r>
              <a:rPr spc="-15" dirty="0"/>
              <a:t> </a:t>
            </a:r>
            <a:r>
              <a:rPr dirty="0"/>
              <a:t>10-</a:t>
            </a:r>
          </a:p>
          <a:p>
            <a:pPr marL="2743200">
              <a:lnSpc>
                <a:spcPct val="100000"/>
              </a:lnSpc>
            </a:pPr>
            <a:r>
              <a:rPr spc="-5" dirty="0"/>
              <a:t>14 Sambata </a:t>
            </a:r>
            <a:r>
              <a:rPr dirty="0"/>
              <a:t>si</a:t>
            </a:r>
            <a:r>
              <a:rPr spc="-35" dirty="0"/>
              <a:t> </a:t>
            </a:r>
            <a:r>
              <a:rPr dirty="0"/>
              <a:t>Duminica.</a:t>
            </a: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900"/>
          </a:p>
          <a:p>
            <a:pPr marL="3184525">
              <a:lnSpc>
                <a:spcPct val="100000"/>
              </a:lnSpc>
            </a:pPr>
            <a:r>
              <a:rPr dirty="0">
                <a:solidFill>
                  <a:srgbClr val="F9B017"/>
                </a:solidFill>
              </a:rPr>
              <a:t>Programari</a:t>
            </a:r>
            <a:r>
              <a:rPr spc="-130" dirty="0">
                <a:solidFill>
                  <a:srgbClr val="F9B017"/>
                </a:solidFill>
              </a:rPr>
              <a:t> </a:t>
            </a:r>
            <a:r>
              <a:rPr dirty="0">
                <a:solidFill>
                  <a:srgbClr val="F9B017"/>
                </a:solidFill>
              </a:rPr>
              <a:t>online</a:t>
            </a:r>
          </a:p>
          <a:p>
            <a:pPr marL="3208020" marR="5080">
              <a:lnSpc>
                <a:spcPct val="100000"/>
              </a:lnSpc>
              <a:spcBef>
                <a:spcPts val="325"/>
              </a:spcBef>
            </a:pPr>
            <a:r>
              <a:rPr dirty="0"/>
              <a:t>Clientii </a:t>
            </a:r>
            <a:r>
              <a:rPr spc="-10" dirty="0"/>
              <a:t>vor </a:t>
            </a:r>
            <a:r>
              <a:rPr dirty="0"/>
              <a:t>beneficia de  o aplicatie </a:t>
            </a:r>
            <a:r>
              <a:rPr spc="-5" dirty="0"/>
              <a:t>unde </a:t>
            </a:r>
            <a:r>
              <a:rPr dirty="0"/>
              <a:t>pot</a:t>
            </a:r>
            <a:r>
              <a:rPr spc="-50" dirty="0"/>
              <a:t> </a:t>
            </a:r>
            <a:r>
              <a:rPr spc="-5" dirty="0"/>
              <a:t>face  </a:t>
            </a:r>
            <a:r>
              <a:rPr dirty="0"/>
              <a:t>programari</a:t>
            </a:r>
            <a:r>
              <a:rPr spc="-25" dirty="0"/>
              <a:t> </a:t>
            </a:r>
            <a:r>
              <a:rPr dirty="0"/>
              <a:t>online</a:t>
            </a: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400"/>
          </a:p>
          <a:p>
            <a:pPr marL="2613025">
              <a:lnSpc>
                <a:spcPct val="100000"/>
              </a:lnSpc>
            </a:pPr>
            <a:r>
              <a:rPr spc="-5" dirty="0">
                <a:solidFill>
                  <a:srgbClr val="F9B017"/>
                </a:solidFill>
              </a:rPr>
              <a:t>Mediu</a:t>
            </a:r>
            <a:r>
              <a:rPr spc="10" dirty="0">
                <a:solidFill>
                  <a:srgbClr val="F9B017"/>
                </a:solidFill>
              </a:rPr>
              <a:t> </a:t>
            </a:r>
            <a:r>
              <a:rPr dirty="0">
                <a:solidFill>
                  <a:srgbClr val="F9B017"/>
                </a:solidFill>
              </a:rPr>
              <a:t>ambiant</a:t>
            </a:r>
          </a:p>
          <a:p>
            <a:pPr marL="2740025" marR="482600">
              <a:lnSpc>
                <a:spcPct val="100000"/>
              </a:lnSpc>
              <a:spcBef>
                <a:spcPts val="894"/>
              </a:spcBef>
            </a:pPr>
            <a:r>
              <a:rPr dirty="0"/>
              <a:t>Clientii </a:t>
            </a:r>
            <a:r>
              <a:rPr spc="-10" dirty="0"/>
              <a:t>vor </a:t>
            </a:r>
            <a:r>
              <a:rPr dirty="0"/>
              <a:t>primi o </a:t>
            </a:r>
            <a:r>
              <a:rPr spc="-5" dirty="0"/>
              <a:t>cafea  sau un suc</a:t>
            </a:r>
            <a:r>
              <a:rPr spc="-10" dirty="0"/>
              <a:t> </a:t>
            </a:r>
            <a:r>
              <a:rPr spc="-5" dirty="0"/>
              <a:t>gratuit.</a:t>
            </a:r>
          </a:p>
          <a:p>
            <a:pPr>
              <a:lnSpc>
                <a:spcPct val="100000"/>
              </a:lnSpc>
            </a:pPr>
            <a:endParaRPr sz="1300"/>
          </a:p>
          <a:p>
            <a:pPr>
              <a:lnSpc>
                <a:spcPct val="100000"/>
              </a:lnSpc>
            </a:pPr>
            <a:endParaRPr sz="1900"/>
          </a:p>
          <a:p>
            <a:pPr marL="15240">
              <a:lnSpc>
                <a:spcPct val="100000"/>
              </a:lnSpc>
            </a:pPr>
            <a:r>
              <a:rPr spc="-15" dirty="0">
                <a:solidFill>
                  <a:srgbClr val="F9B017"/>
                </a:solidFill>
              </a:rPr>
              <a:t>Avantajele</a:t>
            </a:r>
            <a:r>
              <a:rPr spc="40" dirty="0">
                <a:solidFill>
                  <a:srgbClr val="F9B017"/>
                </a:solidFill>
              </a:rPr>
              <a:t> </a:t>
            </a:r>
            <a:r>
              <a:rPr dirty="0">
                <a:solidFill>
                  <a:srgbClr val="F9B017"/>
                </a:solidFill>
              </a:rPr>
              <a:t>noastre</a:t>
            </a:r>
          </a:p>
          <a:p>
            <a:pPr marL="12700" marR="2262505">
              <a:lnSpc>
                <a:spcPct val="100000"/>
              </a:lnSpc>
              <a:spcBef>
                <a:spcPts val="500"/>
              </a:spcBef>
            </a:pPr>
            <a:r>
              <a:rPr b="0" spc="-5" dirty="0">
                <a:latin typeface="Arial"/>
                <a:cs typeface="Arial"/>
              </a:rPr>
              <a:t>Analizand piata, ne propunem sa  raspundem </a:t>
            </a:r>
            <a:r>
              <a:rPr b="0" spc="-10" dirty="0">
                <a:latin typeface="Arial"/>
                <a:cs typeface="Arial"/>
              </a:rPr>
              <a:t>cerintelor, </a:t>
            </a:r>
            <a:r>
              <a:rPr b="0" spc="-5" dirty="0">
                <a:latin typeface="Arial"/>
                <a:cs typeface="Arial"/>
              </a:rPr>
              <a:t>prin a </a:t>
            </a:r>
            <a:r>
              <a:rPr b="0" dirty="0">
                <a:latin typeface="Arial"/>
                <a:cs typeface="Arial"/>
              </a:rPr>
              <a:t>oferi </a:t>
            </a:r>
            <a:r>
              <a:rPr b="0" spc="-5" dirty="0">
                <a:latin typeface="Arial"/>
                <a:cs typeface="Arial"/>
              </a:rPr>
              <a:t>o  frizerie cu un program flexibi, servicii la  </a:t>
            </a:r>
            <a:r>
              <a:rPr b="0" dirty="0">
                <a:latin typeface="Arial"/>
                <a:cs typeface="Arial"/>
              </a:rPr>
              <a:t>preturi </a:t>
            </a:r>
            <a:r>
              <a:rPr b="0" spc="-5" dirty="0">
                <a:latin typeface="Arial"/>
                <a:cs typeface="Arial"/>
              </a:rPr>
              <a:t>avantajoase precum sa creem un  </a:t>
            </a:r>
            <a:r>
              <a:rPr b="0" dirty="0">
                <a:latin typeface="Arial"/>
                <a:cs typeface="Arial"/>
              </a:rPr>
              <a:t>mediu placut</a:t>
            </a:r>
            <a:r>
              <a:rPr b="0" spc="-60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clientilor.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4400803" y="3196285"/>
            <a:ext cx="1113790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COMPETITIE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839457" y="3131566"/>
            <a:ext cx="90487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AV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AJE 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OFERITE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8673083" y="3104388"/>
            <a:ext cx="452755" cy="448309"/>
          </a:xfrm>
          <a:custGeom>
            <a:avLst/>
            <a:gdLst/>
            <a:ahLst/>
            <a:cxnLst/>
            <a:rect l="l" t="t" r="r" b="b"/>
            <a:pathLst>
              <a:path w="452754" h="448310">
                <a:moveTo>
                  <a:pt x="410972" y="0"/>
                </a:moveTo>
                <a:lnTo>
                  <a:pt x="41656" y="0"/>
                </a:lnTo>
                <a:lnTo>
                  <a:pt x="41656" y="257810"/>
                </a:lnTo>
                <a:lnTo>
                  <a:pt x="0" y="425069"/>
                </a:lnTo>
                <a:lnTo>
                  <a:pt x="0" y="448056"/>
                </a:lnTo>
                <a:lnTo>
                  <a:pt x="452627" y="448056"/>
                </a:lnTo>
                <a:lnTo>
                  <a:pt x="452627" y="425069"/>
                </a:lnTo>
                <a:lnTo>
                  <a:pt x="447725" y="405384"/>
                </a:lnTo>
                <a:lnTo>
                  <a:pt x="165100" y="405384"/>
                </a:lnTo>
                <a:lnTo>
                  <a:pt x="173100" y="376809"/>
                </a:lnTo>
                <a:lnTo>
                  <a:pt x="440608" y="376809"/>
                </a:lnTo>
                <a:lnTo>
                  <a:pt x="410972" y="257810"/>
                </a:lnTo>
                <a:lnTo>
                  <a:pt x="410972" y="240411"/>
                </a:lnTo>
                <a:lnTo>
                  <a:pt x="65532" y="240411"/>
                </a:lnTo>
                <a:lnTo>
                  <a:pt x="65532" y="17399"/>
                </a:lnTo>
                <a:lnTo>
                  <a:pt x="410972" y="17399"/>
                </a:lnTo>
                <a:lnTo>
                  <a:pt x="410972" y="0"/>
                </a:lnTo>
                <a:close/>
              </a:path>
              <a:path w="452754" h="448310">
                <a:moveTo>
                  <a:pt x="440608" y="376809"/>
                </a:moveTo>
                <a:lnTo>
                  <a:pt x="279526" y="376809"/>
                </a:lnTo>
                <a:lnTo>
                  <a:pt x="287527" y="405384"/>
                </a:lnTo>
                <a:lnTo>
                  <a:pt x="447725" y="405384"/>
                </a:lnTo>
                <a:lnTo>
                  <a:pt x="440608" y="376809"/>
                </a:lnTo>
                <a:close/>
              </a:path>
              <a:path w="452754" h="448310">
                <a:moveTo>
                  <a:pt x="410972" y="17399"/>
                </a:moveTo>
                <a:lnTo>
                  <a:pt x="387096" y="17399"/>
                </a:lnTo>
                <a:lnTo>
                  <a:pt x="387096" y="240411"/>
                </a:lnTo>
                <a:lnTo>
                  <a:pt x="410972" y="240411"/>
                </a:lnTo>
                <a:lnTo>
                  <a:pt x="410972" y="17399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162528" y="2052827"/>
            <a:ext cx="465455" cy="464820"/>
          </a:xfrm>
          <a:custGeom>
            <a:avLst/>
            <a:gdLst/>
            <a:ahLst/>
            <a:cxnLst/>
            <a:rect l="l" t="t" r="r" b="b"/>
            <a:pathLst>
              <a:path w="465454" h="464819">
                <a:moveTo>
                  <a:pt x="232425" y="61087"/>
                </a:moveTo>
                <a:lnTo>
                  <a:pt x="184252" y="67592"/>
                </a:lnTo>
                <a:lnTo>
                  <a:pt x="140962" y="85950"/>
                </a:lnTo>
                <a:lnTo>
                  <a:pt x="104282" y="114427"/>
                </a:lnTo>
                <a:lnTo>
                  <a:pt x="75943" y="151285"/>
                </a:lnTo>
                <a:lnTo>
                  <a:pt x="57671" y="194789"/>
                </a:lnTo>
                <a:lnTo>
                  <a:pt x="51196" y="243205"/>
                </a:lnTo>
                <a:lnTo>
                  <a:pt x="56981" y="289061"/>
                </a:lnTo>
                <a:lnTo>
                  <a:pt x="73374" y="330596"/>
                </a:lnTo>
                <a:lnTo>
                  <a:pt x="98934" y="366345"/>
                </a:lnTo>
                <a:lnTo>
                  <a:pt x="132222" y="394843"/>
                </a:lnTo>
                <a:lnTo>
                  <a:pt x="93614" y="464820"/>
                </a:lnTo>
                <a:lnTo>
                  <a:pt x="130698" y="464820"/>
                </a:lnTo>
                <a:lnTo>
                  <a:pt x="160797" y="410463"/>
                </a:lnTo>
                <a:lnTo>
                  <a:pt x="341247" y="410463"/>
                </a:lnTo>
                <a:lnTo>
                  <a:pt x="333189" y="395859"/>
                </a:lnTo>
                <a:lnTo>
                  <a:pt x="232425" y="395859"/>
                </a:lnTo>
                <a:lnTo>
                  <a:pt x="184380" y="388078"/>
                </a:lnTo>
                <a:lnTo>
                  <a:pt x="142650" y="366411"/>
                </a:lnTo>
                <a:lnTo>
                  <a:pt x="109740" y="333368"/>
                </a:lnTo>
                <a:lnTo>
                  <a:pt x="88157" y="291462"/>
                </a:lnTo>
                <a:lnTo>
                  <a:pt x="80406" y="243205"/>
                </a:lnTo>
                <a:lnTo>
                  <a:pt x="88157" y="194947"/>
                </a:lnTo>
                <a:lnTo>
                  <a:pt x="109740" y="153041"/>
                </a:lnTo>
                <a:lnTo>
                  <a:pt x="142650" y="119998"/>
                </a:lnTo>
                <a:lnTo>
                  <a:pt x="184380" y="98331"/>
                </a:lnTo>
                <a:lnTo>
                  <a:pt x="232425" y="90550"/>
                </a:lnTo>
                <a:lnTo>
                  <a:pt x="329814" y="90550"/>
                </a:lnTo>
                <a:lnTo>
                  <a:pt x="323889" y="85950"/>
                </a:lnTo>
                <a:lnTo>
                  <a:pt x="280598" y="67592"/>
                </a:lnTo>
                <a:lnTo>
                  <a:pt x="232425" y="61087"/>
                </a:lnTo>
                <a:close/>
              </a:path>
              <a:path w="465454" h="464819">
                <a:moveTo>
                  <a:pt x="341247" y="410463"/>
                </a:moveTo>
                <a:lnTo>
                  <a:pt x="304053" y="410463"/>
                </a:lnTo>
                <a:lnTo>
                  <a:pt x="334152" y="464820"/>
                </a:lnTo>
                <a:lnTo>
                  <a:pt x="371236" y="464820"/>
                </a:lnTo>
                <a:lnTo>
                  <a:pt x="341247" y="410463"/>
                </a:lnTo>
                <a:close/>
              </a:path>
              <a:path w="465454" h="464819">
                <a:moveTo>
                  <a:pt x="304053" y="410463"/>
                </a:moveTo>
                <a:lnTo>
                  <a:pt x="160797" y="410463"/>
                </a:lnTo>
                <a:lnTo>
                  <a:pt x="177669" y="416804"/>
                </a:lnTo>
                <a:lnTo>
                  <a:pt x="195278" y="421465"/>
                </a:lnTo>
                <a:lnTo>
                  <a:pt x="213554" y="424340"/>
                </a:lnTo>
                <a:lnTo>
                  <a:pt x="232425" y="425323"/>
                </a:lnTo>
                <a:lnTo>
                  <a:pt x="251297" y="424340"/>
                </a:lnTo>
                <a:lnTo>
                  <a:pt x="269573" y="421465"/>
                </a:lnTo>
                <a:lnTo>
                  <a:pt x="287182" y="416804"/>
                </a:lnTo>
                <a:lnTo>
                  <a:pt x="304053" y="410463"/>
                </a:lnTo>
                <a:close/>
              </a:path>
              <a:path w="465454" h="464819">
                <a:moveTo>
                  <a:pt x="329814" y="90550"/>
                </a:moveTo>
                <a:lnTo>
                  <a:pt x="232425" y="90550"/>
                </a:lnTo>
                <a:lnTo>
                  <a:pt x="280471" y="98331"/>
                </a:lnTo>
                <a:lnTo>
                  <a:pt x="322201" y="119998"/>
                </a:lnTo>
                <a:lnTo>
                  <a:pt x="355110" y="153041"/>
                </a:lnTo>
                <a:lnTo>
                  <a:pt x="376693" y="194947"/>
                </a:lnTo>
                <a:lnTo>
                  <a:pt x="384444" y="243205"/>
                </a:lnTo>
                <a:lnTo>
                  <a:pt x="376693" y="291462"/>
                </a:lnTo>
                <a:lnTo>
                  <a:pt x="355110" y="333368"/>
                </a:lnTo>
                <a:lnTo>
                  <a:pt x="322201" y="366411"/>
                </a:lnTo>
                <a:lnTo>
                  <a:pt x="280471" y="388078"/>
                </a:lnTo>
                <a:lnTo>
                  <a:pt x="232425" y="395859"/>
                </a:lnTo>
                <a:lnTo>
                  <a:pt x="333189" y="395859"/>
                </a:lnTo>
                <a:lnTo>
                  <a:pt x="332628" y="394843"/>
                </a:lnTo>
                <a:lnTo>
                  <a:pt x="365916" y="366345"/>
                </a:lnTo>
                <a:lnTo>
                  <a:pt x="391477" y="330596"/>
                </a:lnTo>
                <a:lnTo>
                  <a:pt x="407870" y="289061"/>
                </a:lnTo>
                <a:lnTo>
                  <a:pt x="413654" y="243205"/>
                </a:lnTo>
                <a:lnTo>
                  <a:pt x="407180" y="194789"/>
                </a:lnTo>
                <a:lnTo>
                  <a:pt x="388908" y="151285"/>
                </a:lnTo>
                <a:lnTo>
                  <a:pt x="360568" y="114427"/>
                </a:lnTo>
                <a:lnTo>
                  <a:pt x="329814" y="90550"/>
                </a:lnTo>
                <a:close/>
              </a:path>
              <a:path w="465454" h="464819">
                <a:moveTo>
                  <a:pt x="241569" y="150241"/>
                </a:moveTo>
                <a:lnTo>
                  <a:pt x="223281" y="150241"/>
                </a:lnTo>
                <a:lnTo>
                  <a:pt x="215788" y="157734"/>
                </a:lnTo>
                <a:lnTo>
                  <a:pt x="215915" y="260096"/>
                </a:lnTo>
                <a:lnTo>
                  <a:pt x="223281" y="267462"/>
                </a:lnTo>
                <a:lnTo>
                  <a:pt x="232679" y="267462"/>
                </a:lnTo>
                <a:lnTo>
                  <a:pt x="233441" y="267588"/>
                </a:lnTo>
                <a:lnTo>
                  <a:pt x="325897" y="267588"/>
                </a:lnTo>
                <a:lnTo>
                  <a:pt x="333390" y="260096"/>
                </a:lnTo>
                <a:lnTo>
                  <a:pt x="333390" y="241554"/>
                </a:lnTo>
                <a:lnTo>
                  <a:pt x="325897" y="234061"/>
                </a:lnTo>
                <a:lnTo>
                  <a:pt x="249062" y="234061"/>
                </a:lnTo>
                <a:lnTo>
                  <a:pt x="249062" y="157734"/>
                </a:lnTo>
                <a:lnTo>
                  <a:pt x="241569" y="150241"/>
                </a:lnTo>
                <a:close/>
              </a:path>
              <a:path w="465454" h="464819">
                <a:moveTo>
                  <a:pt x="92217" y="17780"/>
                </a:moveTo>
                <a:lnTo>
                  <a:pt x="41461" y="33692"/>
                </a:lnTo>
                <a:lnTo>
                  <a:pt x="6824" y="76513"/>
                </a:lnTo>
                <a:lnTo>
                  <a:pt x="0" y="111474"/>
                </a:lnTo>
                <a:lnTo>
                  <a:pt x="6582" y="146482"/>
                </a:lnTo>
                <a:lnTo>
                  <a:pt x="26558" y="177419"/>
                </a:lnTo>
                <a:lnTo>
                  <a:pt x="158130" y="43687"/>
                </a:lnTo>
                <a:lnTo>
                  <a:pt x="143384" y="32138"/>
                </a:lnTo>
                <a:lnTo>
                  <a:pt x="127126" y="23971"/>
                </a:lnTo>
                <a:lnTo>
                  <a:pt x="109892" y="19184"/>
                </a:lnTo>
                <a:lnTo>
                  <a:pt x="92217" y="17780"/>
                </a:lnTo>
                <a:close/>
              </a:path>
              <a:path w="465454" h="464819">
                <a:moveTo>
                  <a:pt x="372633" y="17780"/>
                </a:moveTo>
                <a:lnTo>
                  <a:pt x="354959" y="19184"/>
                </a:lnTo>
                <a:lnTo>
                  <a:pt x="337724" y="23971"/>
                </a:lnTo>
                <a:lnTo>
                  <a:pt x="321466" y="32138"/>
                </a:lnTo>
                <a:lnTo>
                  <a:pt x="306720" y="43687"/>
                </a:lnTo>
                <a:lnTo>
                  <a:pt x="438292" y="177419"/>
                </a:lnTo>
                <a:lnTo>
                  <a:pt x="458269" y="146482"/>
                </a:lnTo>
                <a:lnTo>
                  <a:pt x="464851" y="111474"/>
                </a:lnTo>
                <a:lnTo>
                  <a:pt x="458027" y="76513"/>
                </a:lnTo>
                <a:lnTo>
                  <a:pt x="423390" y="33692"/>
                </a:lnTo>
                <a:lnTo>
                  <a:pt x="372633" y="17780"/>
                </a:lnTo>
                <a:close/>
              </a:path>
              <a:path w="465454" h="464819">
                <a:moveTo>
                  <a:pt x="246903" y="0"/>
                </a:moveTo>
                <a:lnTo>
                  <a:pt x="217947" y="0"/>
                </a:lnTo>
                <a:lnTo>
                  <a:pt x="209817" y="1629"/>
                </a:lnTo>
                <a:lnTo>
                  <a:pt x="203200" y="6080"/>
                </a:lnTo>
                <a:lnTo>
                  <a:pt x="198749" y="12698"/>
                </a:lnTo>
                <a:lnTo>
                  <a:pt x="197119" y="20827"/>
                </a:lnTo>
                <a:lnTo>
                  <a:pt x="197119" y="41656"/>
                </a:lnTo>
                <a:lnTo>
                  <a:pt x="267731" y="41656"/>
                </a:lnTo>
                <a:lnTo>
                  <a:pt x="267731" y="20827"/>
                </a:lnTo>
                <a:lnTo>
                  <a:pt x="266102" y="12698"/>
                </a:lnTo>
                <a:lnTo>
                  <a:pt x="261651" y="6080"/>
                </a:lnTo>
                <a:lnTo>
                  <a:pt x="255033" y="1629"/>
                </a:lnTo>
                <a:lnTo>
                  <a:pt x="246903" y="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162543" y="4149852"/>
            <a:ext cx="510540" cy="411480"/>
          </a:xfrm>
          <a:custGeom>
            <a:avLst/>
            <a:gdLst/>
            <a:ahLst/>
            <a:cxnLst/>
            <a:rect l="l" t="t" r="r" b="b"/>
            <a:pathLst>
              <a:path w="510540" h="411479">
                <a:moveTo>
                  <a:pt x="433324" y="192278"/>
                </a:moveTo>
                <a:lnTo>
                  <a:pt x="77088" y="192405"/>
                </a:lnTo>
                <a:lnTo>
                  <a:pt x="81242" y="240688"/>
                </a:lnTo>
                <a:lnTo>
                  <a:pt x="97837" y="285305"/>
                </a:lnTo>
                <a:lnTo>
                  <a:pt x="125648" y="323921"/>
                </a:lnTo>
                <a:lnTo>
                  <a:pt x="163449" y="354203"/>
                </a:lnTo>
                <a:lnTo>
                  <a:pt x="197611" y="369697"/>
                </a:lnTo>
                <a:lnTo>
                  <a:pt x="0" y="369697"/>
                </a:lnTo>
                <a:lnTo>
                  <a:pt x="53791" y="394554"/>
                </a:lnTo>
                <a:lnTo>
                  <a:pt x="108758" y="403538"/>
                </a:lnTo>
                <a:lnTo>
                  <a:pt x="177222" y="409390"/>
                </a:lnTo>
                <a:lnTo>
                  <a:pt x="255270" y="411480"/>
                </a:lnTo>
                <a:lnTo>
                  <a:pt x="333560" y="409376"/>
                </a:lnTo>
                <a:lnTo>
                  <a:pt x="402147" y="403494"/>
                </a:lnTo>
                <a:lnTo>
                  <a:pt x="457114" y="394472"/>
                </a:lnTo>
                <a:lnTo>
                  <a:pt x="494550" y="382950"/>
                </a:lnTo>
                <a:lnTo>
                  <a:pt x="510539" y="369570"/>
                </a:lnTo>
                <a:lnTo>
                  <a:pt x="312927" y="369570"/>
                </a:lnTo>
                <a:lnTo>
                  <a:pt x="321766" y="366579"/>
                </a:lnTo>
                <a:lnTo>
                  <a:pt x="357733" y="347299"/>
                </a:lnTo>
                <a:lnTo>
                  <a:pt x="385825" y="322706"/>
                </a:lnTo>
                <a:lnTo>
                  <a:pt x="459334" y="322706"/>
                </a:lnTo>
                <a:lnTo>
                  <a:pt x="472570" y="313684"/>
                </a:lnTo>
                <a:lnTo>
                  <a:pt x="482679" y="299862"/>
                </a:lnTo>
                <a:lnTo>
                  <a:pt x="422132" y="299862"/>
                </a:lnTo>
                <a:lnTo>
                  <a:pt x="414010" y="298527"/>
                </a:lnTo>
                <a:lnTo>
                  <a:pt x="406400" y="295275"/>
                </a:lnTo>
                <a:lnTo>
                  <a:pt x="415341" y="279630"/>
                </a:lnTo>
                <a:lnTo>
                  <a:pt x="422497" y="263080"/>
                </a:lnTo>
                <a:lnTo>
                  <a:pt x="427795" y="245768"/>
                </a:lnTo>
                <a:lnTo>
                  <a:pt x="431164" y="227837"/>
                </a:lnTo>
                <a:lnTo>
                  <a:pt x="484305" y="227837"/>
                </a:lnTo>
                <a:lnTo>
                  <a:pt x="471217" y="211518"/>
                </a:lnTo>
                <a:lnTo>
                  <a:pt x="453800" y="199723"/>
                </a:lnTo>
                <a:lnTo>
                  <a:pt x="433324" y="193548"/>
                </a:lnTo>
                <a:lnTo>
                  <a:pt x="433324" y="192278"/>
                </a:lnTo>
                <a:close/>
              </a:path>
              <a:path w="510540" h="411479">
                <a:moveTo>
                  <a:pt x="459334" y="322706"/>
                </a:moveTo>
                <a:lnTo>
                  <a:pt x="385825" y="322706"/>
                </a:lnTo>
                <a:lnTo>
                  <a:pt x="401407" y="330100"/>
                </a:lnTo>
                <a:lnTo>
                  <a:pt x="418274" y="333470"/>
                </a:lnTo>
                <a:lnTo>
                  <a:pt x="435617" y="332601"/>
                </a:lnTo>
                <a:lnTo>
                  <a:pt x="452627" y="327279"/>
                </a:lnTo>
                <a:lnTo>
                  <a:pt x="459334" y="322706"/>
                </a:lnTo>
                <a:close/>
              </a:path>
              <a:path w="510540" h="411479">
                <a:moveTo>
                  <a:pt x="484305" y="227837"/>
                </a:moveTo>
                <a:lnTo>
                  <a:pt x="431164" y="227837"/>
                </a:lnTo>
                <a:lnTo>
                  <a:pt x="440944" y="231268"/>
                </a:lnTo>
                <a:lnTo>
                  <a:pt x="449199" y="237283"/>
                </a:lnTo>
                <a:lnTo>
                  <a:pt x="455453" y="245465"/>
                </a:lnTo>
                <a:lnTo>
                  <a:pt x="459231" y="255397"/>
                </a:lnTo>
                <a:lnTo>
                  <a:pt x="459765" y="267952"/>
                </a:lnTo>
                <a:lnTo>
                  <a:pt x="456168" y="279638"/>
                </a:lnTo>
                <a:lnTo>
                  <a:pt x="448927" y="289490"/>
                </a:lnTo>
                <a:lnTo>
                  <a:pt x="438530" y="296545"/>
                </a:lnTo>
                <a:lnTo>
                  <a:pt x="430420" y="299221"/>
                </a:lnTo>
                <a:lnTo>
                  <a:pt x="422132" y="299862"/>
                </a:lnTo>
                <a:lnTo>
                  <a:pt x="482679" y="299862"/>
                </a:lnTo>
                <a:lnTo>
                  <a:pt x="486441" y="294719"/>
                </a:lnTo>
                <a:lnTo>
                  <a:pt x="493311" y="272254"/>
                </a:lnTo>
                <a:lnTo>
                  <a:pt x="492251" y="248158"/>
                </a:lnTo>
                <a:lnTo>
                  <a:pt x="484419" y="227980"/>
                </a:lnTo>
                <a:lnTo>
                  <a:pt x="484305" y="227837"/>
                </a:lnTo>
                <a:close/>
              </a:path>
              <a:path w="510540" h="411479">
                <a:moveTo>
                  <a:pt x="270763" y="0"/>
                </a:moveTo>
                <a:lnTo>
                  <a:pt x="234201" y="13073"/>
                </a:lnTo>
                <a:lnTo>
                  <a:pt x="210486" y="27527"/>
                </a:lnTo>
                <a:lnTo>
                  <a:pt x="200558" y="43648"/>
                </a:lnTo>
                <a:lnTo>
                  <a:pt x="205358" y="61722"/>
                </a:lnTo>
                <a:lnTo>
                  <a:pt x="224567" y="78789"/>
                </a:lnTo>
                <a:lnTo>
                  <a:pt x="248253" y="92154"/>
                </a:lnTo>
                <a:lnTo>
                  <a:pt x="268366" y="106781"/>
                </a:lnTo>
                <a:lnTo>
                  <a:pt x="276859" y="127635"/>
                </a:lnTo>
                <a:lnTo>
                  <a:pt x="275824" y="143146"/>
                </a:lnTo>
                <a:lnTo>
                  <a:pt x="270954" y="155622"/>
                </a:lnTo>
                <a:lnTo>
                  <a:pt x="261322" y="166836"/>
                </a:lnTo>
                <a:lnTo>
                  <a:pt x="245999" y="178562"/>
                </a:lnTo>
                <a:lnTo>
                  <a:pt x="270188" y="169437"/>
                </a:lnTo>
                <a:lnTo>
                  <a:pt x="286829" y="160718"/>
                </a:lnTo>
                <a:lnTo>
                  <a:pt x="298041" y="149808"/>
                </a:lnTo>
                <a:lnTo>
                  <a:pt x="305942" y="134112"/>
                </a:lnTo>
                <a:lnTo>
                  <a:pt x="297308" y="107156"/>
                </a:lnTo>
                <a:lnTo>
                  <a:pt x="271922" y="90201"/>
                </a:lnTo>
                <a:lnTo>
                  <a:pt x="244274" y="73961"/>
                </a:lnTo>
                <a:lnTo>
                  <a:pt x="228853" y="49149"/>
                </a:lnTo>
                <a:lnTo>
                  <a:pt x="230991" y="32789"/>
                </a:lnTo>
                <a:lnTo>
                  <a:pt x="239283" y="21526"/>
                </a:lnTo>
                <a:lnTo>
                  <a:pt x="252839" y="11787"/>
                </a:lnTo>
                <a:lnTo>
                  <a:pt x="270763" y="0"/>
                </a:lnTo>
                <a:close/>
              </a:path>
              <a:path w="510540" h="411479">
                <a:moveTo>
                  <a:pt x="205485" y="31115"/>
                </a:moveTo>
                <a:lnTo>
                  <a:pt x="178696" y="40697"/>
                </a:lnTo>
                <a:lnTo>
                  <a:pt x="161289" y="51292"/>
                </a:lnTo>
                <a:lnTo>
                  <a:pt x="153979" y="63101"/>
                </a:lnTo>
                <a:lnTo>
                  <a:pt x="157479" y="76327"/>
                </a:lnTo>
                <a:lnTo>
                  <a:pt x="171642" y="88888"/>
                </a:lnTo>
                <a:lnTo>
                  <a:pt x="189055" y="98710"/>
                </a:lnTo>
                <a:lnTo>
                  <a:pt x="203825" y="109438"/>
                </a:lnTo>
                <a:lnTo>
                  <a:pt x="210057" y="124714"/>
                </a:lnTo>
                <a:lnTo>
                  <a:pt x="209274" y="136122"/>
                </a:lnTo>
                <a:lnTo>
                  <a:pt x="205692" y="145303"/>
                </a:lnTo>
                <a:lnTo>
                  <a:pt x="198610" y="153556"/>
                </a:lnTo>
                <a:lnTo>
                  <a:pt x="187325" y="162179"/>
                </a:lnTo>
                <a:lnTo>
                  <a:pt x="205087" y="155453"/>
                </a:lnTo>
                <a:lnTo>
                  <a:pt x="217312" y="149050"/>
                </a:lnTo>
                <a:lnTo>
                  <a:pt x="225561" y="141051"/>
                </a:lnTo>
                <a:lnTo>
                  <a:pt x="231394" y="129540"/>
                </a:lnTo>
                <a:lnTo>
                  <a:pt x="225043" y="109759"/>
                </a:lnTo>
                <a:lnTo>
                  <a:pt x="206406" y="97313"/>
                </a:lnTo>
                <a:lnTo>
                  <a:pt x="186102" y="85391"/>
                </a:lnTo>
                <a:lnTo>
                  <a:pt x="174751" y="67183"/>
                </a:lnTo>
                <a:lnTo>
                  <a:pt x="176357" y="55171"/>
                </a:lnTo>
                <a:lnTo>
                  <a:pt x="182451" y="46910"/>
                </a:lnTo>
                <a:lnTo>
                  <a:pt x="192379" y="39768"/>
                </a:lnTo>
                <a:lnTo>
                  <a:pt x="205485" y="31115"/>
                </a:lnTo>
                <a:close/>
              </a:path>
              <a:path w="510540" h="411479">
                <a:moveTo>
                  <a:pt x="334009" y="12318"/>
                </a:moveTo>
                <a:lnTo>
                  <a:pt x="303381" y="23308"/>
                </a:lnTo>
                <a:lnTo>
                  <a:pt x="283479" y="35464"/>
                </a:lnTo>
                <a:lnTo>
                  <a:pt x="275127" y="49002"/>
                </a:lnTo>
                <a:lnTo>
                  <a:pt x="279146" y="64135"/>
                </a:lnTo>
                <a:lnTo>
                  <a:pt x="295282" y="78499"/>
                </a:lnTo>
                <a:lnTo>
                  <a:pt x="315182" y="89709"/>
                </a:lnTo>
                <a:lnTo>
                  <a:pt x="332081" y="101943"/>
                </a:lnTo>
                <a:lnTo>
                  <a:pt x="339216" y="119380"/>
                </a:lnTo>
                <a:lnTo>
                  <a:pt x="338347" y="132389"/>
                </a:lnTo>
                <a:lnTo>
                  <a:pt x="334263" y="142875"/>
                </a:lnTo>
                <a:lnTo>
                  <a:pt x="326179" y="152312"/>
                </a:lnTo>
                <a:lnTo>
                  <a:pt x="313308" y="162179"/>
                </a:lnTo>
                <a:lnTo>
                  <a:pt x="333579" y="154505"/>
                </a:lnTo>
                <a:lnTo>
                  <a:pt x="347551" y="147177"/>
                </a:lnTo>
                <a:lnTo>
                  <a:pt x="356975" y="138015"/>
                </a:lnTo>
                <a:lnTo>
                  <a:pt x="363600" y="124841"/>
                </a:lnTo>
                <a:lnTo>
                  <a:pt x="356340" y="102225"/>
                </a:lnTo>
                <a:lnTo>
                  <a:pt x="335041" y="88026"/>
                </a:lnTo>
                <a:lnTo>
                  <a:pt x="311862" y="74423"/>
                </a:lnTo>
                <a:lnTo>
                  <a:pt x="298957" y="53593"/>
                </a:lnTo>
                <a:lnTo>
                  <a:pt x="300737" y="39876"/>
                </a:lnTo>
                <a:lnTo>
                  <a:pt x="307673" y="30432"/>
                </a:lnTo>
                <a:lnTo>
                  <a:pt x="319014" y="22250"/>
                </a:lnTo>
                <a:lnTo>
                  <a:pt x="334009" y="12318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3128264" y="23375"/>
            <a:ext cx="6145530" cy="1306830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94"/>
              </a:spcBef>
              <a:tabLst>
                <a:tab pos="3808729" algn="l"/>
              </a:tabLst>
            </a:pPr>
            <a:r>
              <a:rPr sz="4000" dirty="0"/>
              <a:t>I.</a:t>
            </a:r>
            <a:r>
              <a:rPr sz="4000" spc="-5" dirty="0"/>
              <a:t>DES</a:t>
            </a:r>
            <a:r>
              <a:rPr sz="4000" spc="-20" dirty="0"/>
              <a:t>C</a:t>
            </a:r>
            <a:r>
              <a:rPr sz="4000" spc="-5" dirty="0"/>
              <a:t>RIEREA</a:t>
            </a:r>
            <a:r>
              <a:rPr sz="4000" dirty="0"/>
              <a:t>	</a:t>
            </a:r>
            <a:r>
              <a:rPr sz="4000" spc="-5" dirty="0"/>
              <a:t>A</a:t>
            </a:r>
            <a:r>
              <a:rPr sz="4000" spc="-229" dirty="0"/>
              <a:t>F</a:t>
            </a:r>
            <a:r>
              <a:rPr sz="4000" spc="-5" dirty="0"/>
              <a:t>ACE</a:t>
            </a:r>
            <a:r>
              <a:rPr sz="4000" spc="-20" dirty="0"/>
              <a:t>R</a:t>
            </a:r>
            <a:r>
              <a:rPr sz="4000" spc="-5" dirty="0"/>
              <a:t>II</a:t>
            </a:r>
            <a:endParaRPr sz="4000"/>
          </a:p>
          <a:p>
            <a:pPr marL="1270" algn="ctr">
              <a:lnSpc>
                <a:spcPct val="100000"/>
              </a:lnSpc>
              <a:spcBef>
                <a:spcPts val="650"/>
              </a:spcBef>
            </a:pPr>
            <a:r>
              <a:rPr sz="3200" dirty="0">
                <a:solidFill>
                  <a:srgbClr val="FFFFFF"/>
                </a:solidFill>
              </a:rPr>
              <a:t>ANALIZA</a:t>
            </a:r>
            <a:r>
              <a:rPr sz="3200" spc="-195" dirty="0">
                <a:solidFill>
                  <a:srgbClr val="FFFFFF"/>
                </a:solidFill>
              </a:rPr>
              <a:t> </a:t>
            </a:r>
            <a:r>
              <a:rPr sz="3200" dirty="0">
                <a:solidFill>
                  <a:srgbClr val="FFFFFF"/>
                </a:solidFill>
              </a:rPr>
              <a:t>PIETEI</a:t>
            </a:r>
            <a:endParaRPr sz="32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5095" rIns="0" bIns="0" rtlCol="0">
            <a:spAutoFit/>
          </a:bodyPr>
          <a:lstStyle/>
          <a:p>
            <a:pPr marL="29209" algn="ctr">
              <a:lnSpc>
                <a:spcPct val="100000"/>
              </a:lnSpc>
              <a:spcBef>
                <a:spcPts val="985"/>
              </a:spcBef>
            </a:pPr>
            <a:r>
              <a:rPr dirty="0"/>
              <a:t>II.NEVOILE DE</a:t>
            </a:r>
            <a:r>
              <a:rPr spc="-70" dirty="0"/>
              <a:t> </a:t>
            </a:r>
            <a:r>
              <a:rPr dirty="0"/>
              <a:t>FUNCTIONARE</a:t>
            </a:r>
          </a:p>
          <a:p>
            <a:pPr marL="29845" algn="ctr">
              <a:lnSpc>
                <a:spcPct val="100000"/>
              </a:lnSpc>
              <a:spcBef>
                <a:spcPts val="645"/>
              </a:spcBef>
            </a:pPr>
            <a:r>
              <a:rPr sz="3200" dirty="0">
                <a:solidFill>
                  <a:srgbClr val="FFFFFF"/>
                </a:solidFill>
              </a:rPr>
              <a:t>RESURSELE</a:t>
            </a:r>
            <a:r>
              <a:rPr sz="3200" spc="-5" dirty="0">
                <a:solidFill>
                  <a:srgbClr val="FFFFFF"/>
                </a:solidFill>
              </a:rPr>
              <a:t> </a:t>
            </a:r>
            <a:r>
              <a:rPr sz="3200" dirty="0">
                <a:solidFill>
                  <a:srgbClr val="FFFFFF"/>
                </a:solidFill>
              </a:rPr>
              <a:t>FINANCIARE</a:t>
            </a:r>
            <a:endParaRPr sz="3200"/>
          </a:p>
        </p:txBody>
      </p:sp>
      <p:grpSp>
        <p:nvGrpSpPr>
          <p:cNvPr id="3" name="object 3"/>
          <p:cNvGrpSpPr/>
          <p:nvPr/>
        </p:nvGrpSpPr>
        <p:grpSpPr>
          <a:xfrm>
            <a:off x="578833" y="3682595"/>
            <a:ext cx="4446905" cy="2695575"/>
            <a:chOff x="578833" y="3682595"/>
            <a:chExt cx="4446905" cy="2695575"/>
          </a:xfrm>
        </p:grpSpPr>
        <p:sp>
          <p:nvSpPr>
            <p:cNvPr id="4" name="object 4"/>
            <p:cNvSpPr/>
            <p:nvPr/>
          </p:nvSpPr>
          <p:spPr>
            <a:xfrm>
              <a:off x="610583" y="3714345"/>
              <a:ext cx="4383405" cy="2632075"/>
            </a:xfrm>
            <a:custGeom>
              <a:avLst/>
              <a:gdLst/>
              <a:ahLst/>
              <a:cxnLst/>
              <a:rect l="l" t="t" r="r" b="b"/>
              <a:pathLst>
                <a:path w="4383405" h="2632075">
                  <a:moveTo>
                    <a:pt x="787559" y="220241"/>
                  </a:moveTo>
                  <a:lnTo>
                    <a:pt x="832835" y="205886"/>
                  </a:lnTo>
                  <a:lnTo>
                    <a:pt x="878287" y="193527"/>
                  </a:lnTo>
                  <a:lnTo>
                    <a:pt x="923870" y="183141"/>
                  </a:lnTo>
                  <a:lnTo>
                    <a:pt x="969539" y="174704"/>
                  </a:lnTo>
                  <a:lnTo>
                    <a:pt x="1015250" y="168191"/>
                  </a:lnTo>
                  <a:lnTo>
                    <a:pt x="1060955" y="163580"/>
                  </a:lnTo>
                  <a:lnTo>
                    <a:pt x="1106610" y="160846"/>
                  </a:lnTo>
                  <a:lnTo>
                    <a:pt x="1152170" y="159966"/>
                  </a:lnTo>
                  <a:lnTo>
                    <a:pt x="1197589" y="160916"/>
                  </a:lnTo>
                  <a:lnTo>
                    <a:pt x="1242822" y="163672"/>
                  </a:lnTo>
                  <a:lnTo>
                    <a:pt x="1287824" y="168211"/>
                  </a:lnTo>
                  <a:lnTo>
                    <a:pt x="1332548" y="174508"/>
                  </a:lnTo>
                  <a:lnTo>
                    <a:pt x="1376950" y="182541"/>
                  </a:lnTo>
                  <a:lnTo>
                    <a:pt x="1420985" y="192285"/>
                  </a:lnTo>
                  <a:lnTo>
                    <a:pt x="1464607" y="203717"/>
                  </a:lnTo>
                  <a:lnTo>
                    <a:pt x="1507770" y="216812"/>
                  </a:lnTo>
                  <a:lnTo>
                    <a:pt x="1550430" y="231547"/>
                  </a:lnTo>
                  <a:lnTo>
                    <a:pt x="1592541" y="247899"/>
                  </a:lnTo>
                  <a:lnTo>
                    <a:pt x="1634057" y="265844"/>
                  </a:lnTo>
                  <a:lnTo>
                    <a:pt x="1674933" y="285357"/>
                  </a:lnTo>
                  <a:lnTo>
                    <a:pt x="1715125" y="306416"/>
                  </a:lnTo>
                  <a:lnTo>
                    <a:pt x="1754585" y="328996"/>
                  </a:lnTo>
                  <a:lnTo>
                    <a:pt x="1793270" y="353073"/>
                  </a:lnTo>
                  <a:lnTo>
                    <a:pt x="1831134" y="378625"/>
                  </a:lnTo>
                  <a:lnTo>
                    <a:pt x="1868131" y="405627"/>
                  </a:lnTo>
                  <a:lnTo>
                    <a:pt x="1904216" y="434055"/>
                  </a:lnTo>
                  <a:lnTo>
                    <a:pt x="1939344" y="463886"/>
                  </a:lnTo>
                  <a:lnTo>
                    <a:pt x="1973469" y="495096"/>
                  </a:lnTo>
                  <a:lnTo>
                    <a:pt x="2006546" y="527661"/>
                  </a:lnTo>
                  <a:lnTo>
                    <a:pt x="2038529" y="561558"/>
                  </a:lnTo>
                  <a:lnTo>
                    <a:pt x="2069374" y="596763"/>
                  </a:lnTo>
                  <a:lnTo>
                    <a:pt x="2099035" y="633251"/>
                  </a:lnTo>
                  <a:lnTo>
                    <a:pt x="2127466" y="671000"/>
                  </a:lnTo>
                  <a:lnTo>
                    <a:pt x="2154622" y="709986"/>
                  </a:lnTo>
                  <a:lnTo>
                    <a:pt x="2180458" y="750184"/>
                  </a:lnTo>
                  <a:lnTo>
                    <a:pt x="2204929" y="791572"/>
                  </a:lnTo>
                  <a:lnTo>
                    <a:pt x="2227988" y="834125"/>
                  </a:lnTo>
                  <a:lnTo>
                    <a:pt x="2249592" y="877819"/>
                  </a:lnTo>
                  <a:lnTo>
                    <a:pt x="2269693" y="922631"/>
                  </a:lnTo>
                  <a:lnTo>
                    <a:pt x="2288247" y="968538"/>
                  </a:lnTo>
                  <a:lnTo>
                    <a:pt x="2305209" y="1015515"/>
                  </a:lnTo>
                  <a:lnTo>
                    <a:pt x="2320405" y="1063096"/>
                  </a:lnTo>
                  <a:lnTo>
                    <a:pt x="2333687" y="1110799"/>
                  </a:lnTo>
                  <a:lnTo>
                    <a:pt x="2345076" y="1158579"/>
                  </a:lnTo>
                  <a:lnTo>
                    <a:pt x="2354593" y="1206388"/>
                  </a:lnTo>
                  <a:lnTo>
                    <a:pt x="2362261" y="1254181"/>
                  </a:lnTo>
                  <a:lnTo>
                    <a:pt x="2368101" y="1301910"/>
                  </a:lnTo>
                  <a:lnTo>
                    <a:pt x="2372133" y="1349529"/>
                  </a:lnTo>
                  <a:lnTo>
                    <a:pt x="2374380" y="1396992"/>
                  </a:lnTo>
                  <a:lnTo>
                    <a:pt x="2374864" y="1444253"/>
                  </a:lnTo>
                  <a:lnTo>
                    <a:pt x="2373604" y="1491263"/>
                  </a:lnTo>
                  <a:lnTo>
                    <a:pt x="2370624" y="1537979"/>
                  </a:lnTo>
                  <a:lnTo>
                    <a:pt x="2365943" y="1584352"/>
                  </a:lnTo>
                  <a:lnTo>
                    <a:pt x="2359585" y="1630336"/>
                  </a:lnTo>
                  <a:lnTo>
                    <a:pt x="2351570" y="1675885"/>
                  </a:lnTo>
                  <a:lnTo>
                    <a:pt x="2341919" y="1720952"/>
                  </a:lnTo>
                  <a:lnTo>
                    <a:pt x="2330655" y="1765491"/>
                  </a:lnTo>
                  <a:lnTo>
                    <a:pt x="2317798" y="1809455"/>
                  </a:lnTo>
                  <a:lnTo>
                    <a:pt x="2303371" y="1852799"/>
                  </a:lnTo>
                  <a:lnTo>
                    <a:pt x="2287393" y="1895474"/>
                  </a:lnTo>
                  <a:lnTo>
                    <a:pt x="2269888" y="1937436"/>
                  </a:lnTo>
                  <a:lnTo>
                    <a:pt x="2250876" y="1978637"/>
                  </a:lnTo>
                  <a:lnTo>
                    <a:pt x="2230379" y="2019031"/>
                  </a:lnTo>
                  <a:lnTo>
                    <a:pt x="2208418" y="2058571"/>
                  </a:lnTo>
                  <a:lnTo>
                    <a:pt x="2185015" y="2097211"/>
                  </a:lnTo>
                  <a:lnTo>
                    <a:pt x="2160191" y="2134905"/>
                  </a:lnTo>
                  <a:lnTo>
                    <a:pt x="2133968" y="2171605"/>
                  </a:lnTo>
                  <a:lnTo>
                    <a:pt x="2106367" y="2207266"/>
                  </a:lnTo>
                  <a:lnTo>
                    <a:pt x="2077409" y="2241841"/>
                  </a:lnTo>
                  <a:lnTo>
                    <a:pt x="2047116" y="2275284"/>
                  </a:lnTo>
                  <a:lnTo>
                    <a:pt x="2015510" y="2307548"/>
                  </a:lnTo>
                  <a:lnTo>
                    <a:pt x="1982611" y="2338586"/>
                  </a:lnTo>
                  <a:lnTo>
                    <a:pt x="1948442" y="2368352"/>
                  </a:lnTo>
                  <a:lnTo>
                    <a:pt x="1913024" y="2396800"/>
                  </a:lnTo>
                  <a:lnTo>
                    <a:pt x="1876378" y="2423883"/>
                  </a:lnTo>
                  <a:lnTo>
                    <a:pt x="1838525" y="2449554"/>
                  </a:lnTo>
                  <a:lnTo>
                    <a:pt x="1799488" y="2473768"/>
                  </a:lnTo>
                  <a:lnTo>
                    <a:pt x="1759287" y="2496477"/>
                  </a:lnTo>
                  <a:lnTo>
                    <a:pt x="1717944" y="2517636"/>
                  </a:lnTo>
                  <a:lnTo>
                    <a:pt x="1675481" y="2537197"/>
                  </a:lnTo>
                  <a:lnTo>
                    <a:pt x="1631919" y="2555114"/>
                  </a:lnTo>
                  <a:lnTo>
                    <a:pt x="1587278" y="2571341"/>
                  </a:lnTo>
                  <a:lnTo>
                    <a:pt x="1542003" y="2585700"/>
                  </a:lnTo>
                  <a:lnTo>
                    <a:pt x="1496552" y="2598063"/>
                  </a:lnTo>
                  <a:lnTo>
                    <a:pt x="1450970" y="2608453"/>
                  </a:lnTo>
                  <a:lnTo>
                    <a:pt x="1405302" y="2616893"/>
                  </a:lnTo>
                  <a:lnTo>
                    <a:pt x="1359594" y="2623408"/>
                  </a:lnTo>
                  <a:lnTo>
                    <a:pt x="1313891" y="2628022"/>
                  </a:lnTo>
                  <a:lnTo>
                    <a:pt x="1268238" y="2630758"/>
                  </a:lnTo>
                  <a:lnTo>
                    <a:pt x="1222681" y="2631639"/>
                  </a:lnTo>
                  <a:lnTo>
                    <a:pt x="1177265" y="2630691"/>
                  </a:lnTo>
                  <a:lnTo>
                    <a:pt x="1132035" y="2627935"/>
                  </a:lnTo>
                  <a:lnTo>
                    <a:pt x="1087037" y="2623397"/>
                  </a:lnTo>
                  <a:lnTo>
                    <a:pt x="1042316" y="2617100"/>
                  </a:lnTo>
                  <a:lnTo>
                    <a:pt x="997917" y="2609068"/>
                  </a:lnTo>
                  <a:lnTo>
                    <a:pt x="953886" y="2599324"/>
                  </a:lnTo>
                  <a:lnTo>
                    <a:pt x="910268" y="2587893"/>
                  </a:lnTo>
                  <a:lnTo>
                    <a:pt x="867108" y="2574797"/>
                  </a:lnTo>
                  <a:lnTo>
                    <a:pt x="824452" y="2560061"/>
                  </a:lnTo>
                  <a:lnTo>
                    <a:pt x="782345" y="2543709"/>
                  </a:lnTo>
                  <a:lnTo>
                    <a:pt x="740832" y="2525764"/>
                  </a:lnTo>
                  <a:lnTo>
                    <a:pt x="699959" y="2506250"/>
                  </a:lnTo>
                  <a:lnTo>
                    <a:pt x="659770" y="2485191"/>
                  </a:lnTo>
                  <a:lnTo>
                    <a:pt x="620313" y="2462611"/>
                  </a:lnTo>
                  <a:lnTo>
                    <a:pt x="581630" y="2438533"/>
                  </a:lnTo>
                  <a:lnTo>
                    <a:pt x="543769" y="2412981"/>
                  </a:lnTo>
                  <a:lnTo>
                    <a:pt x="506774" y="2385979"/>
                  </a:lnTo>
                  <a:lnTo>
                    <a:pt x="470690" y="2357550"/>
                  </a:lnTo>
                  <a:lnTo>
                    <a:pt x="435564" y="2327719"/>
                  </a:lnTo>
                  <a:lnTo>
                    <a:pt x="401439" y="2296509"/>
                  </a:lnTo>
                  <a:lnTo>
                    <a:pt x="368362" y="2263944"/>
                  </a:lnTo>
                  <a:lnTo>
                    <a:pt x="336379" y="2230048"/>
                  </a:lnTo>
                  <a:lnTo>
                    <a:pt x="305533" y="2194844"/>
                  </a:lnTo>
                  <a:lnTo>
                    <a:pt x="275871" y="2158357"/>
                  </a:lnTo>
                  <a:lnTo>
                    <a:pt x="247438" y="2120609"/>
                  </a:lnTo>
                  <a:lnTo>
                    <a:pt x="220279" y="2081625"/>
                  </a:lnTo>
                  <a:lnTo>
                    <a:pt x="194440" y="2041429"/>
                  </a:lnTo>
                  <a:lnTo>
                    <a:pt x="169966" y="2000043"/>
                  </a:lnTo>
                  <a:lnTo>
                    <a:pt x="146902" y="1957493"/>
                  </a:lnTo>
                  <a:lnTo>
                    <a:pt x="125293" y="1913802"/>
                  </a:lnTo>
                  <a:lnTo>
                    <a:pt x="105185" y="1868993"/>
                  </a:lnTo>
                  <a:lnTo>
                    <a:pt x="86624" y="1823090"/>
                  </a:lnTo>
                  <a:lnTo>
                    <a:pt x="69654" y="1776118"/>
                  </a:lnTo>
                  <a:lnTo>
                    <a:pt x="54458" y="1728537"/>
                  </a:lnTo>
                  <a:lnTo>
                    <a:pt x="41177" y="1680833"/>
                  </a:lnTo>
                  <a:lnTo>
                    <a:pt x="29788" y="1633054"/>
                  </a:lnTo>
                  <a:lnTo>
                    <a:pt x="20270" y="1585244"/>
                  </a:lnTo>
                  <a:lnTo>
                    <a:pt x="12602" y="1537452"/>
                  </a:lnTo>
                  <a:lnTo>
                    <a:pt x="6763" y="1489723"/>
                  </a:lnTo>
                  <a:lnTo>
                    <a:pt x="2730" y="1442103"/>
                  </a:lnTo>
                  <a:lnTo>
                    <a:pt x="483" y="1394640"/>
                  </a:lnTo>
                  <a:lnTo>
                    <a:pt x="0" y="1347380"/>
                  </a:lnTo>
                  <a:lnTo>
                    <a:pt x="1259" y="1300369"/>
                  </a:lnTo>
                  <a:lnTo>
                    <a:pt x="4239" y="1253653"/>
                  </a:lnTo>
                  <a:lnTo>
                    <a:pt x="8919" y="1207280"/>
                  </a:lnTo>
                  <a:lnTo>
                    <a:pt x="15278" y="1161295"/>
                  </a:lnTo>
                  <a:lnTo>
                    <a:pt x="23292" y="1115746"/>
                  </a:lnTo>
                  <a:lnTo>
                    <a:pt x="32943" y="1070678"/>
                  </a:lnTo>
                  <a:lnTo>
                    <a:pt x="44207" y="1026139"/>
                  </a:lnTo>
                  <a:lnTo>
                    <a:pt x="57063" y="982174"/>
                  </a:lnTo>
                  <a:lnTo>
                    <a:pt x="71491" y="938830"/>
                  </a:lnTo>
                  <a:lnTo>
                    <a:pt x="87468" y="896153"/>
                  </a:lnTo>
                  <a:lnTo>
                    <a:pt x="104972" y="854191"/>
                  </a:lnTo>
                  <a:lnTo>
                    <a:pt x="123984" y="812989"/>
                  </a:lnTo>
                  <a:lnTo>
                    <a:pt x="144481" y="772594"/>
                  </a:lnTo>
                  <a:lnTo>
                    <a:pt x="166441" y="733053"/>
                  </a:lnTo>
                  <a:lnTo>
                    <a:pt x="189843" y="694412"/>
                  </a:lnTo>
                  <a:lnTo>
                    <a:pt x="214667" y="656717"/>
                  </a:lnTo>
                  <a:lnTo>
                    <a:pt x="240889" y="620015"/>
                  </a:lnTo>
                  <a:lnTo>
                    <a:pt x="268490" y="584352"/>
                  </a:lnTo>
                  <a:lnTo>
                    <a:pt x="297446" y="549775"/>
                  </a:lnTo>
                  <a:lnTo>
                    <a:pt x="327738" y="516331"/>
                  </a:lnTo>
                  <a:lnTo>
                    <a:pt x="359344" y="484065"/>
                  </a:lnTo>
                  <a:lnTo>
                    <a:pt x="392241" y="453025"/>
                  </a:lnTo>
                  <a:lnTo>
                    <a:pt x="426409" y="423257"/>
                  </a:lnTo>
                  <a:lnTo>
                    <a:pt x="461826" y="394807"/>
                  </a:lnTo>
                  <a:lnTo>
                    <a:pt x="498471" y="367721"/>
                  </a:lnTo>
                  <a:lnTo>
                    <a:pt x="536322" y="342047"/>
                  </a:lnTo>
                  <a:lnTo>
                    <a:pt x="575358" y="317831"/>
                  </a:lnTo>
                  <a:lnTo>
                    <a:pt x="615558" y="295118"/>
                  </a:lnTo>
                  <a:lnTo>
                    <a:pt x="656899" y="273957"/>
                  </a:lnTo>
                  <a:lnTo>
                    <a:pt x="699361" y="254392"/>
                  </a:lnTo>
                  <a:lnTo>
                    <a:pt x="742921" y="236472"/>
                  </a:lnTo>
                  <a:lnTo>
                    <a:pt x="787559" y="220241"/>
                  </a:lnTo>
                  <a:close/>
                </a:path>
                <a:path w="4383405" h="2632075">
                  <a:moveTo>
                    <a:pt x="3793649" y="22375"/>
                  </a:moveTo>
                  <a:lnTo>
                    <a:pt x="3839746" y="9552"/>
                  </a:lnTo>
                  <a:lnTo>
                    <a:pt x="3886112" y="2153"/>
                  </a:lnTo>
                  <a:lnTo>
                    <a:pt x="3932404" y="0"/>
                  </a:lnTo>
                  <a:lnTo>
                    <a:pt x="3978278" y="2910"/>
                  </a:lnTo>
                  <a:lnTo>
                    <a:pt x="4023392" y="10705"/>
                  </a:lnTo>
                  <a:lnTo>
                    <a:pt x="4067403" y="23204"/>
                  </a:lnTo>
                  <a:lnTo>
                    <a:pt x="4109965" y="40227"/>
                  </a:lnTo>
                  <a:lnTo>
                    <a:pt x="4150737" y="61593"/>
                  </a:lnTo>
                  <a:lnTo>
                    <a:pt x="4189374" y="87124"/>
                  </a:lnTo>
                  <a:lnTo>
                    <a:pt x="4225534" y="116637"/>
                  </a:lnTo>
                  <a:lnTo>
                    <a:pt x="4258873" y="149954"/>
                  </a:lnTo>
                  <a:lnTo>
                    <a:pt x="4289047" y="186894"/>
                  </a:lnTo>
                  <a:lnTo>
                    <a:pt x="4315713" y="227276"/>
                  </a:lnTo>
                  <a:lnTo>
                    <a:pt x="4338528" y="270922"/>
                  </a:lnTo>
                  <a:lnTo>
                    <a:pt x="4357148" y="317650"/>
                  </a:lnTo>
                  <a:lnTo>
                    <a:pt x="4370898" y="366034"/>
                  </a:lnTo>
                  <a:lnTo>
                    <a:pt x="4379440" y="414533"/>
                  </a:lnTo>
                  <a:lnTo>
                    <a:pt x="4382936" y="462796"/>
                  </a:lnTo>
                  <a:lnTo>
                    <a:pt x="4381548" y="510469"/>
                  </a:lnTo>
                  <a:lnTo>
                    <a:pt x="4375441" y="557200"/>
                  </a:lnTo>
                  <a:lnTo>
                    <a:pt x="4364777" y="602638"/>
                  </a:lnTo>
                  <a:lnTo>
                    <a:pt x="4349717" y="646430"/>
                  </a:lnTo>
                  <a:lnTo>
                    <a:pt x="4330427" y="688223"/>
                  </a:lnTo>
                  <a:lnTo>
                    <a:pt x="4307067" y="727667"/>
                  </a:lnTo>
                  <a:lnTo>
                    <a:pt x="4279801" y="764408"/>
                  </a:lnTo>
                  <a:lnTo>
                    <a:pt x="4248791" y="798094"/>
                  </a:lnTo>
                  <a:lnTo>
                    <a:pt x="4214201" y="828373"/>
                  </a:lnTo>
                  <a:lnTo>
                    <a:pt x="4176193" y="854893"/>
                  </a:lnTo>
                  <a:lnTo>
                    <a:pt x="4134931" y="877301"/>
                  </a:lnTo>
                  <a:lnTo>
                    <a:pt x="4090575" y="895246"/>
                  </a:lnTo>
                  <a:lnTo>
                    <a:pt x="4044479" y="908069"/>
                  </a:lnTo>
                  <a:lnTo>
                    <a:pt x="3998113" y="915467"/>
                  </a:lnTo>
                  <a:lnTo>
                    <a:pt x="3951821" y="917621"/>
                  </a:lnTo>
                  <a:lnTo>
                    <a:pt x="3905947" y="914711"/>
                  </a:lnTo>
                  <a:lnTo>
                    <a:pt x="3860832" y="906916"/>
                  </a:lnTo>
                  <a:lnTo>
                    <a:pt x="3816822" y="894417"/>
                  </a:lnTo>
                  <a:lnTo>
                    <a:pt x="3774260" y="877394"/>
                  </a:lnTo>
                  <a:lnTo>
                    <a:pt x="3733488" y="856027"/>
                  </a:lnTo>
                  <a:lnTo>
                    <a:pt x="3694851" y="830497"/>
                  </a:lnTo>
                  <a:lnTo>
                    <a:pt x="3658691" y="800984"/>
                  </a:lnTo>
                  <a:lnTo>
                    <a:pt x="3625352" y="767667"/>
                  </a:lnTo>
                  <a:lnTo>
                    <a:pt x="3595178" y="730727"/>
                  </a:lnTo>
                  <a:lnTo>
                    <a:pt x="3568512" y="690344"/>
                  </a:lnTo>
                  <a:lnTo>
                    <a:pt x="3545697" y="646699"/>
                  </a:lnTo>
                  <a:lnTo>
                    <a:pt x="3527076" y="599971"/>
                  </a:lnTo>
                  <a:lnTo>
                    <a:pt x="3513349" y="551587"/>
                  </a:lnTo>
                  <a:lnTo>
                    <a:pt x="3504823" y="503087"/>
                  </a:lnTo>
                  <a:lnTo>
                    <a:pt x="3501338" y="454825"/>
                  </a:lnTo>
                  <a:lnTo>
                    <a:pt x="3502731" y="407152"/>
                  </a:lnTo>
                  <a:lnTo>
                    <a:pt x="3508840" y="360421"/>
                  </a:lnTo>
                  <a:lnTo>
                    <a:pt x="3519503" y="314983"/>
                  </a:lnTo>
                  <a:lnTo>
                    <a:pt x="3534558" y="271191"/>
                  </a:lnTo>
                  <a:lnTo>
                    <a:pt x="3553843" y="229397"/>
                  </a:lnTo>
                  <a:lnTo>
                    <a:pt x="3577195" y="189954"/>
                  </a:lnTo>
                  <a:lnTo>
                    <a:pt x="3604452" y="153213"/>
                  </a:lnTo>
                  <a:lnTo>
                    <a:pt x="3635453" y="119527"/>
                  </a:lnTo>
                  <a:lnTo>
                    <a:pt x="3670036" y="89248"/>
                  </a:lnTo>
                  <a:lnTo>
                    <a:pt x="3708037" y="62728"/>
                  </a:lnTo>
                  <a:lnTo>
                    <a:pt x="3749296" y="40320"/>
                  </a:lnTo>
                  <a:lnTo>
                    <a:pt x="3793649" y="22375"/>
                  </a:lnTo>
                  <a:close/>
                </a:path>
              </a:pathLst>
            </a:custGeom>
            <a:ln w="6350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807970" y="3998722"/>
              <a:ext cx="1492250" cy="1031240"/>
            </a:xfrm>
            <a:custGeom>
              <a:avLst/>
              <a:gdLst/>
              <a:ahLst/>
              <a:cxnLst/>
              <a:rect l="l" t="t" r="r" b="b"/>
              <a:pathLst>
                <a:path w="1492250" h="1031239">
                  <a:moveTo>
                    <a:pt x="1290446" y="0"/>
                  </a:moveTo>
                  <a:lnTo>
                    <a:pt x="1258177" y="65843"/>
                  </a:lnTo>
                  <a:lnTo>
                    <a:pt x="1234116" y="99514"/>
                  </a:lnTo>
                  <a:lnTo>
                    <a:pt x="1205420" y="133361"/>
                  </a:lnTo>
                  <a:lnTo>
                    <a:pt x="1172576" y="167146"/>
                  </a:lnTo>
                  <a:lnTo>
                    <a:pt x="1136071" y="200625"/>
                  </a:lnTo>
                  <a:lnTo>
                    <a:pt x="1096392" y="233558"/>
                  </a:lnTo>
                  <a:lnTo>
                    <a:pt x="1054026" y="265705"/>
                  </a:lnTo>
                  <a:lnTo>
                    <a:pt x="1009461" y="296823"/>
                  </a:lnTo>
                  <a:lnTo>
                    <a:pt x="963182" y="326672"/>
                  </a:lnTo>
                  <a:lnTo>
                    <a:pt x="915677" y="355010"/>
                  </a:lnTo>
                  <a:lnTo>
                    <a:pt x="867433" y="381597"/>
                  </a:lnTo>
                  <a:lnTo>
                    <a:pt x="818937" y="406191"/>
                  </a:lnTo>
                  <a:lnTo>
                    <a:pt x="770676" y="428551"/>
                  </a:lnTo>
                  <a:lnTo>
                    <a:pt x="723138" y="448436"/>
                  </a:lnTo>
                  <a:lnTo>
                    <a:pt x="683549" y="461211"/>
                  </a:lnTo>
                  <a:lnTo>
                    <a:pt x="639845" y="473614"/>
                  </a:lnTo>
                  <a:lnTo>
                    <a:pt x="592748" y="485344"/>
                  </a:lnTo>
                  <a:lnTo>
                    <a:pt x="542978" y="496099"/>
                  </a:lnTo>
                  <a:lnTo>
                    <a:pt x="491258" y="505576"/>
                  </a:lnTo>
                  <a:lnTo>
                    <a:pt x="438309" y="513474"/>
                  </a:lnTo>
                  <a:lnTo>
                    <a:pt x="384854" y="519489"/>
                  </a:lnTo>
                  <a:lnTo>
                    <a:pt x="331612" y="523319"/>
                  </a:lnTo>
                  <a:lnTo>
                    <a:pt x="279307" y="524662"/>
                  </a:lnTo>
                  <a:lnTo>
                    <a:pt x="228660" y="523216"/>
                  </a:lnTo>
                  <a:lnTo>
                    <a:pt x="180392" y="518679"/>
                  </a:lnTo>
                  <a:lnTo>
                    <a:pt x="135225" y="510748"/>
                  </a:lnTo>
                  <a:lnTo>
                    <a:pt x="93880" y="499121"/>
                  </a:lnTo>
                  <a:lnTo>
                    <a:pt x="57080" y="483495"/>
                  </a:lnTo>
                  <a:lnTo>
                    <a:pt x="0" y="439038"/>
                  </a:lnTo>
                  <a:lnTo>
                    <a:pt x="201422" y="1031113"/>
                  </a:lnTo>
                  <a:lnTo>
                    <a:pt x="209590" y="993822"/>
                  </a:lnTo>
                  <a:lnTo>
                    <a:pt x="223339" y="957811"/>
                  </a:lnTo>
                  <a:lnTo>
                    <a:pt x="242254" y="923069"/>
                  </a:lnTo>
                  <a:lnTo>
                    <a:pt x="265918" y="889587"/>
                  </a:lnTo>
                  <a:lnTo>
                    <a:pt x="293914" y="857355"/>
                  </a:lnTo>
                  <a:lnTo>
                    <a:pt x="325825" y="826364"/>
                  </a:lnTo>
                  <a:lnTo>
                    <a:pt x="361237" y="796603"/>
                  </a:lnTo>
                  <a:lnTo>
                    <a:pt x="399732" y="768064"/>
                  </a:lnTo>
                  <a:lnTo>
                    <a:pt x="440894" y="740736"/>
                  </a:lnTo>
                  <a:lnTo>
                    <a:pt x="484307" y="714610"/>
                  </a:lnTo>
                  <a:lnTo>
                    <a:pt x="529553" y="689676"/>
                  </a:lnTo>
                  <a:lnTo>
                    <a:pt x="576218" y="665924"/>
                  </a:lnTo>
                  <a:lnTo>
                    <a:pt x="623885" y="643345"/>
                  </a:lnTo>
                  <a:lnTo>
                    <a:pt x="672137" y="621929"/>
                  </a:lnTo>
                  <a:lnTo>
                    <a:pt x="720557" y="601667"/>
                  </a:lnTo>
                  <a:lnTo>
                    <a:pt x="768731" y="582548"/>
                  </a:lnTo>
                  <a:lnTo>
                    <a:pt x="822713" y="565971"/>
                  </a:lnTo>
                  <a:lnTo>
                    <a:pt x="877171" y="551409"/>
                  </a:lnTo>
                  <a:lnTo>
                    <a:pt x="931805" y="538965"/>
                  </a:lnTo>
                  <a:lnTo>
                    <a:pt x="986313" y="528742"/>
                  </a:lnTo>
                  <a:lnTo>
                    <a:pt x="1040398" y="520841"/>
                  </a:lnTo>
                  <a:lnTo>
                    <a:pt x="1093757" y="515364"/>
                  </a:lnTo>
                  <a:lnTo>
                    <a:pt x="1146092" y="512415"/>
                  </a:lnTo>
                  <a:lnTo>
                    <a:pt x="1197101" y="512096"/>
                  </a:lnTo>
                  <a:lnTo>
                    <a:pt x="1246486" y="514508"/>
                  </a:lnTo>
                  <a:lnTo>
                    <a:pt x="1293946" y="519754"/>
                  </a:lnTo>
                  <a:lnTo>
                    <a:pt x="1339181" y="527936"/>
                  </a:lnTo>
                  <a:lnTo>
                    <a:pt x="1381891" y="539157"/>
                  </a:lnTo>
                  <a:lnTo>
                    <a:pt x="1421775" y="553519"/>
                  </a:lnTo>
                  <a:lnTo>
                    <a:pt x="1458534" y="571123"/>
                  </a:lnTo>
                  <a:lnTo>
                    <a:pt x="1491869" y="592073"/>
                  </a:lnTo>
                  <a:lnTo>
                    <a:pt x="1456655" y="548005"/>
                  </a:lnTo>
                  <a:lnTo>
                    <a:pt x="1424503" y="505155"/>
                  </a:lnTo>
                  <a:lnTo>
                    <a:pt x="1395472" y="463125"/>
                  </a:lnTo>
                  <a:lnTo>
                    <a:pt x="1369624" y="421515"/>
                  </a:lnTo>
                  <a:lnTo>
                    <a:pt x="1347022" y="379926"/>
                  </a:lnTo>
                  <a:lnTo>
                    <a:pt x="1327727" y="337957"/>
                  </a:lnTo>
                  <a:lnTo>
                    <a:pt x="1311801" y="295210"/>
                  </a:lnTo>
                  <a:lnTo>
                    <a:pt x="1299305" y="251284"/>
                  </a:lnTo>
                  <a:lnTo>
                    <a:pt x="1290302" y="205781"/>
                  </a:lnTo>
                  <a:lnTo>
                    <a:pt x="1284853" y="158301"/>
                  </a:lnTo>
                  <a:lnTo>
                    <a:pt x="1283019" y="108443"/>
                  </a:lnTo>
                  <a:lnTo>
                    <a:pt x="1284863" y="55809"/>
                  </a:lnTo>
                  <a:lnTo>
                    <a:pt x="1290446" y="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7145577" y="3176577"/>
            <a:ext cx="4412615" cy="2851150"/>
            <a:chOff x="7145577" y="3176577"/>
            <a:chExt cx="4412615" cy="2851150"/>
          </a:xfrm>
        </p:grpSpPr>
        <p:sp>
          <p:nvSpPr>
            <p:cNvPr id="7" name="object 7"/>
            <p:cNvSpPr/>
            <p:nvPr/>
          </p:nvSpPr>
          <p:spPr>
            <a:xfrm>
              <a:off x="9137511" y="3208327"/>
              <a:ext cx="2388870" cy="2479675"/>
            </a:xfrm>
            <a:custGeom>
              <a:avLst/>
              <a:gdLst/>
              <a:ahLst/>
              <a:cxnLst/>
              <a:rect l="l" t="t" r="r" b="b"/>
              <a:pathLst>
                <a:path w="2388870" h="2479675">
                  <a:moveTo>
                    <a:pt x="1659012" y="2398176"/>
                  </a:moveTo>
                  <a:lnTo>
                    <a:pt x="1615463" y="2414630"/>
                  </a:lnTo>
                  <a:lnTo>
                    <a:pt x="1571642" y="2429182"/>
                  </a:lnTo>
                  <a:lnTo>
                    <a:pt x="1527591" y="2441853"/>
                  </a:lnTo>
                  <a:lnTo>
                    <a:pt x="1483355" y="2452663"/>
                  </a:lnTo>
                  <a:lnTo>
                    <a:pt x="1438976" y="2461631"/>
                  </a:lnTo>
                  <a:lnTo>
                    <a:pt x="1394499" y="2468778"/>
                  </a:lnTo>
                  <a:lnTo>
                    <a:pt x="1349966" y="2474123"/>
                  </a:lnTo>
                  <a:lnTo>
                    <a:pt x="1305421" y="2477687"/>
                  </a:lnTo>
                  <a:lnTo>
                    <a:pt x="1260908" y="2479489"/>
                  </a:lnTo>
                  <a:lnTo>
                    <a:pt x="1216470" y="2479549"/>
                  </a:lnTo>
                  <a:lnTo>
                    <a:pt x="1172151" y="2477888"/>
                  </a:lnTo>
                  <a:lnTo>
                    <a:pt x="1127993" y="2474524"/>
                  </a:lnTo>
                  <a:lnTo>
                    <a:pt x="1084041" y="2469478"/>
                  </a:lnTo>
                  <a:lnTo>
                    <a:pt x="1040338" y="2462771"/>
                  </a:lnTo>
                  <a:lnTo>
                    <a:pt x="996928" y="2454421"/>
                  </a:lnTo>
                  <a:lnTo>
                    <a:pt x="953853" y="2444449"/>
                  </a:lnTo>
                  <a:lnTo>
                    <a:pt x="911158" y="2432874"/>
                  </a:lnTo>
                  <a:lnTo>
                    <a:pt x="868885" y="2419717"/>
                  </a:lnTo>
                  <a:lnTo>
                    <a:pt x="827079" y="2404998"/>
                  </a:lnTo>
                  <a:lnTo>
                    <a:pt x="785783" y="2388736"/>
                  </a:lnTo>
                  <a:lnTo>
                    <a:pt x="745040" y="2370952"/>
                  </a:lnTo>
                  <a:lnTo>
                    <a:pt x="704894" y="2351665"/>
                  </a:lnTo>
                  <a:lnTo>
                    <a:pt x="665388" y="2330895"/>
                  </a:lnTo>
                  <a:lnTo>
                    <a:pt x="626566" y="2308662"/>
                  </a:lnTo>
                  <a:lnTo>
                    <a:pt x="588471" y="2284987"/>
                  </a:lnTo>
                  <a:lnTo>
                    <a:pt x="551147" y="2259888"/>
                  </a:lnTo>
                  <a:lnTo>
                    <a:pt x="514636" y="2233387"/>
                  </a:lnTo>
                  <a:lnTo>
                    <a:pt x="478984" y="2205502"/>
                  </a:lnTo>
                  <a:lnTo>
                    <a:pt x="444233" y="2176254"/>
                  </a:lnTo>
                  <a:lnTo>
                    <a:pt x="410426" y="2145663"/>
                  </a:lnTo>
                  <a:lnTo>
                    <a:pt x="377607" y="2113748"/>
                  </a:lnTo>
                  <a:lnTo>
                    <a:pt x="345819" y="2080530"/>
                  </a:lnTo>
                  <a:lnTo>
                    <a:pt x="315107" y="2046029"/>
                  </a:lnTo>
                  <a:lnTo>
                    <a:pt x="285513" y="2010264"/>
                  </a:lnTo>
                  <a:lnTo>
                    <a:pt x="257081" y="1973255"/>
                  </a:lnTo>
                  <a:lnTo>
                    <a:pt x="229855" y="1935022"/>
                  </a:lnTo>
                  <a:lnTo>
                    <a:pt x="203877" y="1895586"/>
                  </a:lnTo>
                  <a:lnTo>
                    <a:pt x="179192" y="1854966"/>
                  </a:lnTo>
                  <a:lnTo>
                    <a:pt x="155843" y="1813182"/>
                  </a:lnTo>
                  <a:lnTo>
                    <a:pt x="133873" y="1770254"/>
                  </a:lnTo>
                  <a:lnTo>
                    <a:pt x="113325" y="1726202"/>
                  </a:lnTo>
                  <a:lnTo>
                    <a:pt x="94245" y="1681045"/>
                  </a:lnTo>
                  <a:lnTo>
                    <a:pt x="76829" y="1635230"/>
                  </a:lnTo>
                  <a:lnTo>
                    <a:pt x="61236" y="1589198"/>
                  </a:lnTo>
                  <a:lnTo>
                    <a:pt x="47448" y="1542995"/>
                  </a:lnTo>
                  <a:lnTo>
                    <a:pt x="35448" y="1496665"/>
                  </a:lnTo>
                  <a:lnTo>
                    <a:pt x="25218" y="1450252"/>
                  </a:lnTo>
                  <a:lnTo>
                    <a:pt x="16740" y="1403801"/>
                  </a:lnTo>
                  <a:lnTo>
                    <a:pt x="9997" y="1357356"/>
                  </a:lnTo>
                  <a:lnTo>
                    <a:pt x="4971" y="1310963"/>
                  </a:lnTo>
                  <a:lnTo>
                    <a:pt x="1644" y="1264664"/>
                  </a:lnTo>
                  <a:lnTo>
                    <a:pt x="0" y="1218505"/>
                  </a:lnTo>
                  <a:lnTo>
                    <a:pt x="19" y="1172531"/>
                  </a:lnTo>
                  <a:lnTo>
                    <a:pt x="1684" y="1126785"/>
                  </a:lnTo>
                  <a:lnTo>
                    <a:pt x="4978" y="1081313"/>
                  </a:lnTo>
                  <a:lnTo>
                    <a:pt x="9884" y="1036158"/>
                  </a:lnTo>
                  <a:lnTo>
                    <a:pt x="16382" y="991365"/>
                  </a:lnTo>
                  <a:lnTo>
                    <a:pt x="24457" y="946979"/>
                  </a:lnTo>
                  <a:lnTo>
                    <a:pt x="34089" y="903044"/>
                  </a:lnTo>
                  <a:lnTo>
                    <a:pt x="45262" y="859605"/>
                  </a:lnTo>
                  <a:lnTo>
                    <a:pt x="57958" y="816705"/>
                  </a:lnTo>
                  <a:lnTo>
                    <a:pt x="72159" y="774390"/>
                  </a:lnTo>
                  <a:lnTo>
                    <a:pt x="87847" y="732704"/>
                  </a:lnTo>
                  <a:lnTo>
                    <a:pt x="105005" y="691692"/>
                  </a:lnTo>
                  <a:lnTo>
                    <a:pt x="123615" y="651397"/>
                  </a:lnTo>
                  <a:lnTo>
                    <a:pt x="143660" y="611865"/>
                  </a:lnTo>
                  <a:lnTo>
                    <a:pt x="165121" y="573140"/>
                  </a:lnTo>
                  <a:lnTo>
                    <a:pt x="187982" y="535266"/>
                  </a:lnTo>
                  <a:lnTo>
                    <a:pt x="212224" y="498288"/>
                  </a:lnTo>
                  <a:lnTo>
                    <a:pt x="237830" y="462250"/>
                  </a:lnTo>
                  <a:lnTo>
                    <a:pt x="264782" y="427197"/>
                  </a:lnTo>
                  <a:lnTo>
                    <a:pt x="293062" y="393173"/>
                  </a:lnTo>
                  <a:lnTo>
                    <a:pt x="322654" y="360222"/>
                  </a:lnTo>
                  <a:lnTo>
                    <a:pt x="353539" y="328390"/>
                  </a:lnTo>
                  <a:lnTo>
                    <a:pt x="385699" y="297721"/>
                  </a:lnTo>
                  <a:lnTo>
                    <a:pt x="419117" y="268259"/>
                  </a:lnTo>
                  <a:lnTo>
                    <a:pt x="453775" y="240048"/>
                  </a:lnTo>
                  <a:lnTo>
                    <a:pt x="489656" y="213133"/>
                  </a:lnTo>
                  <a:lnTo>
                    <a:pt x="526742" y="187559"/>
                  </a:lnTo>
                  <a:lnTo>
                    <a:pt x="565015" y="163370"/>
                  </a:lnTo>
                  <a:lnTo>
                    <a:pt x="604457" y="140610"/>
                  </a:lnTo>
                  <a:lnTo>
                    <a:pt x="645052" y="119325"/>
                  </a:lnTo>
                  <a:lnTo>
                    <a:pt x="686780" y="99557"/>
                  </a:lnTo>
                  <a:lnTo>
                    <a:pt x="729626" y="81353"/>
                  </a:lnTo>
                  <a:lnTo>
                    <a:pt x="773174" y="64902"/>
                  </a:lnTo>
                  <a:lnTo>
                    <a:pt x="816996" y="50352"/>
                  </a:lnTo>
                  <a:lnTo>
                    <a:pt x="861048" y="37684"/>
                  </a:lnTo>
                  <a:lnTo>
                    <a:pt x="905286" y="26876"/>
                  </a:lnTo>
                  <a:lnTo>
                    <a:pt x="949666" y="17910"/>
                  </a:lnTo>
                  <a:lnTo>
                    <a:pt x="994145" y="10765"/>
                  </a:lnTo>
                  <a:lnTo>
                    <a:pt x="1038681" y="5421"/>
                  </a:lnTo>
                  <a:lnTo>
                    <a:pt x="1083228" y="1859"/>
                  </a:lnTo>
                  <a:lnTo>
                    <a:pt x="1127744" y="59"/>
                  </a:lnTo>
                  <a:lnTo>
                    <a:pt x="1172185" y="0"/>
                  </a:lnTo>
                  <a:lnTo>
                    <a:pt x="1216508" y="1662"/>
                  </a:lnTo>
                  <a:lnTo>
                    <a:pt x="1260669" y="5027"/>
                  </a:lnTo>
                  <a:lnTo>
                    <a:pt x="1304625" y="10073"/>
                  </a:lnTo>
                  <a:lnTo>
                    <a:pt x="1348332" y="16781"/>
                  </a:lnTo>
                  <a:lnTo>
                    <a:pt x="1391747" y="25131"/>
                  </a:lnTo>
                  <a:lnTo>
                    <a:pt x="1434825" y="35103"/>
                  </a:lnTo>
                  <a:lnTo>
                    <a:pt x="1477525" y="46677"/>
                  </a:lnTo>
                  <a:lnTo>
                    <a:pt x="1519802" y="59833"/>
                  </a:lnTo>
                  <a:lnTo>
                    <a:pt x="1561612" y="74551"/>
                  </a:lnTo>
                  <a:lnTo>
                    <a:pt x="1602913" y="90812"/>
                  </a:lnTo>
                  <a:lnTo>
                    <a:pt x="1643660" y="108595"/>
                  </a:lnTo>
                  <a:lnTo>
                    <a:pt x="1683811" y="127880"/>
                  </a:lnTo>
                  <a:lnTo>
                    <a:pt x="1723321" y="148648"/>
                  </a:lnTo>
                  <a:lnTo>
                    <a:pt x="1762148" y="170878"/>
                  </a:lnTo>
                  <a:lnTo>
                    <a:pt x="1800247" y="194551"/>
                  </a:lnTo>
                  <a:lnTo>
                    <a:pt x="1837576" y="219647"/>
                  </a:lnTo>
                  <a:lnTo>
                    <a:pt x="1874091" y="246145"/>
                  </a:lnTo>
                  <a:lnTo>
                    <a:pt x="1909747" y="274026"/>
                  </a:lnTo>
                  <a:lnTo>
                    <a:pt x="1944503" y="303270"/>
                  </a:lnTo>
                  <a:lnTo>
                    <a:pt x="1978313" y="333857"/>
                  </a:lnTo>
                  <a:lnTo>
                    <a:pt x="2011136" y="365767"/>
                  </a:lnTo>
                  <a:lnTo>
                    <a:pt x="2042926" y="398980"/>
                  </a:lnTo>
                  <a:lnTo>
                    <a:pt x="2073642" y="433477"/>
                  </a:lnTo>
                  <a:lnTo>
                    <a:pt x="2103239" y="469236"/>
                  </a:lnTo>
                  <a:lnTo>
                    <a:pt x="2131673" y="506239"/>
                  </a:lnTo>
                  <a:lnTo>
                    <a:pt x="2158902" y="544465"/>
                  </a:lnTo>
                  <a:lnTo>
                    <a:pt x="2184882" y="583894"/>
                  </a:lnTo>
                  <a:lnTo>
                    <a:pt x="2209569" y="624507"/>
                  </a:lnTo>
                  <a:lnTo>
                    <a:pt x="2232919" y="666284"/>
                  </a:lnTo>
                  <a:lnTo>
                    <a:pt x="2254890" y="709204"/>
                  </a:lnTo>
                  <a:lnTo>
                    <a:pt x="2275438" y="753248"/>
                  </a:lnTo>
                  <a:lnTo>
                    <a:pt x="2294520" y="798395"/>
                  </a:lnTo>
                  <a:lnTo>
                    <a:pt x="2311935" y="844219"/>
                  </a:lnTo>
                  <a:lnTo>
                    <a:pt x="2327528" y="890259"/>
                  </a:lnTo>
                  <a:lnTo>
                    <a:pt x="2341316" y="936469"/>
                  </a:lnTo>
                  <a:lnTo>
                    <a:pt x="2353316" y="982806"/>
                  </a:lnTo>
                  <a:lnTo>
                    <a:pt x="2363546" y="1029224"/>
                  </a:lnTo>
                  <a:lnTo>
                    <a:pt x="2372024" y="1075680"/>
                  </a:lnTo>
                  <a:lnTo>
                    <a:pt x="2378766" y="1122129"/>
                  </a:lnTo>
                  <a:lnTo>
                    <a:pt x="2383792" y="1168526"/>
                  </a:lnTo>
                  <a:lnTo>
                    <a:pt x="2387118" y="1214827"/>
                  </a:lnTo>
                  <a:lnTo>
                    <a:pt x="2388763" y="1260989"/>
                  </a:lnTo>
                  <a:lnTo>
                    <a:pt x="2388743" y="1306965"/>
                  </a:lnTo>
                  <a:lnTo>
                    <a:pt x="2387077" y="1352713"/>
                  </a:lnTo>
                  <a:lnTo>
                    <a:pt x="2383782" y="1398186"/>
                  </a:lnTo>
                  <a:lnTo>
                    <a:pt x="2378876" y="1443342"/>
                  </a:lnTo>
                  <a:lnTo>
                    <a:pt x="2372376" y="1488135"/>
                  </a:lnTo>
                  <a:lnTo>
                    <a:pt x="2364300" y="1532522"/>
                  </a:lnTo>
                  <a:lnTo>
                    <a:pt x="2354666" y="1576457"/>
                  </a:lnTo>
                  <a:lnTo>
                    <a:pt x="2343492" y="1619896"/>
                  </a:lnTo>
                  <a:lnTo>
                    <a:pt x="2330794" y="1662795"/>
                  </a:lnTo>
                  <a:lnTo>
                    <a:pt x="2316592" y="1705109"/>
                  </a:lnTo>
                  <a:lnTo>
                    <a:pt x="2300901" y="1746795"/>
                  </a:lnTo>
                  <a:lnTo>
                    <a:pt x="2283741" y="1787806"/>
                  </a:lnTo>
                  <a:lnTo>
                    <a:pt x="2265128" y="1828100"/>
                  </a:lnTo>
                  <a:lnTo>
                    <a:pt x="2245081" y="1867632"/>
                  </a:lnTo>
                  <a:lnTo>
                    <a:pt x="2223616" y="1906356"/>
                  </a:lnTo>
                  <a:lnTo>
                    <a:pt x="2200752" y="1944230"/>
                  </a:lnTo>
                  <a:lnTo>
                    <a:pt x="2176506" y="1981208"/>
                  </a:lnTo>
                  <a:lnTo>
                    <a:pt x="2150897" y="2017245"/>
                  </a:lnTo>
                  <a:lnTo>
                    <a:pt x="2123940" y="2052298"/>
                  </a:lnTo>
                  <a:lnTo>
                    <a:pt x="2095655" y="2086322"/>
                  </a:lnTo>
                  <a:lnTo>
                    <a:pt x="2066059" y="2119273"/>
                  </a:lnTo>
                  <a:lnTo>
                    <a:pt x="2035169" y="2151106"/>
                  </a:lnTo>
                  <a:lnTo>
                    <a:pt x="2003004" y="2181776"/>
                  </a:lnTo>
                  <a:lnTo>
                    <a:pt x="1969580" y="2211240"/>
                  </a:lnTo>
                  <a:lnTo>
                    <a:pt x="1934915" y="2239453"/>
                  </a:lnTo>
                  <a:lnTo>
                    <a:pt x="1899028" y="2266370"/>
                  </a:lnTo>
                  <a:lnTo>
                    <a:pt x="1861936" y="2291947"/>
                  </a:lnTo>
                  <a:lnTo>
                    <a:pt x="1823655" y="2316139"/>
                  </a:lnTo>
                  <a:lnTo>
                    <a:pt x="1784205" y="2338903"/>
                  </a:lnTo>
                  <a:lnTo>
                    <a:pt x="1743603" y="2360193"/>
                  </a:lnTo>
                  <a:lnTo>
                    <a:pt x="1701866" y="2379966"/>
                  </a:lnTo>
                  <a:lnTo>
                    <a:pt x="1659012" y="2398176"/>
                  </a:lnTo>
                  <a:close/>
                </a:path>
              </a:pathLst>
            </a:custGeom>
            <a:ln w="6350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177327" y="5075767"/>
              <a:ext cx="887094" cy="920115"/>
            </a:xfrm>
            <a:custGeom>
              <a:avLst/>
              <a:gdLst/>
              <a:ahLst/>
              <a:cxnLst/>
              <a:rect l="l" t="t" r="r" b="b"/>
              <a:pathLst>
                <a:path w="887095" h="920114">
                  <a:moveTo>
                    <a:pt x="615899" y="890044"/>
                  </a:moveTo>
                  <a:lnTo>
                    <a:pt x="570387" y="905376"/>
                  </a:lnTo>
                  <a:lnTo>
                    <a:pt x="524309" y="915277"/>
                  </a:lnTo>
                  <a:lnTo>
                    <a:pt x="478017" y="919911"/>
                  </a:lnTo>
                  <a:lnTo>
                    <a:pt x="431867" y="919441"/>
                  </a:lnTo>
                  <a:lnTo>
                    <a:pt x="386213" y="914028"/>
                  </a:lnTo>
                  <a:lnTo>
                    <a:pt x="341409" y="903836"/>
                  </a:lnTo>
                  <a:lnTo>
                    <a:pt x="297809" y="889026"/>
                  </a:lnTo>
                  <a:lnTo>
                    <a:pt x="255768" y="869761"/>
                  </a:lnTo>
                  <a:lnTo>
                    <a:pt x="215639" y="846204"/>
                  </a:lnTo>
                  <a:lnTo>
                    <a:pt x="177778" y="818516"/>
                  </a:lnTo>
                  <a:lnTo>
                    <a:pt x="142537" y="786861"/>
                  </a:lnTo>
                  <a:lnTo>
                    <a:pt x="110273" y="751401"/>
                  </a:lnTo>
                  <a:lnTo>
                    <a:pt x="81338" y="712298"/>
                  </a:lnTo>
                  <a:lnTo>
                    <a:pt x="56087" y="669715"/>
                  </a:lnTo>
                  <a:lnTo>
                    <a:pt x="34874" y="623814"/>
                  </a:lnTo>
                  <a:lnTo>
                    <a:pt x="18479" y="575983"/>
                  </a:lnTo>
                  <a:lnTo>
                    <a:pt x="7298" y="527758"/>
                  </a:lnTo>
                  <a:lnTo>
                    <a:pt x="1186" y="479501"/>
                  </a:lnTo>
                  <a:lnTo>
                    <a:pt x="0" y="431575"/>
                  </a:lnTo>
                  <a:lnTo>
                    <a:pt x="3595" y="384342"/>
                  </a:lnTo>
                  <a:lnTo>
                    <a:pt x="11827" y="338165"/>
                  </a:lnTo>
                  <a:lnTo>
                    <a:pt x="24554" y="293406"/>
                  </a:lnTo>
                  <a:lnTo>
                    <a:pt x="41629" y="250428"/>
                  </a:lnTo>
                  <a:lnTo>
                    <a:pt x="62910" y="209593"/>
                  </a:lnTo>
                  <a:lnTo>
                    <a:pt x="88252" y="171263"/>
                  </a:lnTo>
                  <a:lnTo>
                    <a:pt x="117511" y="135802"/>
                  </a:lnTo>
                  <a:lnTo>
                    <a:pt x="150544" y="103571"/>
                  </a:lnTo>
                  <a:lnTo>
                    <a:pt x="187206" y="74933"/>
                  </a:lnTo>
                  <a:lnTo>
                    <a:pt x="227352" y="50251"/>
                  </a:lnTo>
                  <a:lnTo>
                    <a:pt x="270840" y="29886"/>
                  </a:lnTo>
                  <a:lnTo>
                    <a:pt x="316354" y="14546"/>
                  </a:lnTo>
                  <a:lnTo>
                    <a:pt x="362437" y="4638"/>
                  </a:lnTo>
                  <a:lnTo>
                    <a:pt x="408735" y="0"/>
                  </a:lnTo>
                  <a:lnTo>
                    <a:pt x="454893" y="467"/>
                  </a:lnTo>
                  <a:lnTo>
                    <a:pt x="500555" y="5878"/>
                  </a:lnTo>
                  <a:lnTo>
                    <a:pt x="545368" y="16071"/>
                  </a:lnTo>
                  <a:lnTo>
                    <a:pt x="588975" y="30881"/>
                  </a:lnTo>
                  <a:lnTo>
                    <a:pt x="631023" y="50146"/>
                  </a:lnTo>
                  <a:lnTo>
                    <a:pt x="671156" y="73704"/>
                  </a:lnTo>
                  <a:lnTo>
                    <a:pt x="709019" y="101392"/>
                  </a:lnTo>
                  <a:lnTo>
                    <a:pt x="744257" y="133046"/>
                  </a:lnTo>
                  <a:lnTo>
                    <a:pt x="776516" y="168505"/>
                  </a:lnTo>
                  <a:lnTo>
                    <a:pt x="805440" y="207605"/>
                  </a:lnTo>
                  <a:lnTo>
                    <a:pt x="830675" y="250184"/>
                  </a:lnTo>
                  <a:lnTo>
                    <a:pt x="851865" y="296078"/>
                  </a:lnTo>
                  <a:lnTo>
                    <a:pt x="868260" y="343904"/>
                  </a:lnTo>
                  <a:lnTo>
                    <a:pt x="879442" y="392125"/>
                  </a:lnTo>
                  <a:lnTo>
                    <a:pt x="885554" y="440378"/>
                  </a:lnTo>
                  <a:lnTo>
                    <a:pt x="886740" y="488301"/>
                  </a:lnTo>
                  <a:lnTo>
                    <a:pt x="883145" y="535532"/>
                  </a:lnTo>
                  <a:lnTo>
                    <a:pt x="874912" y="581708"/>
                  </a:lnTo>
                  <a:lnTo>
                    <a:pt x="862186" y="626467"/>
                  </a:lnTo>
                  <a:lnTo>
                    <a:pt x="845111" y="669446"/>
                  </a:lnTo>
                  <a:lnTo>
                    <a:pt x="823830" y="710284"/>
                  </a:lnTo>
                  <a:lnTo>
                    <a:pt x="798488" y="748618"/>
                  </a:lnTo>
                  <a:lnTo>
                    <a:pt x="769228" y="784085"/>
                  </a:lnTo>
                  <a:lnTo>
                    <a:pt x="736196" y="816324"/>
                  </a:lnTo>
                  <a:lnTo>
                    <a:pt x="699534" y="844971"/>
                  </a:lnTo>
                  <a:lnTo>
                    <a:pt x="659387" y="869666"/>
                  </a:lnTo>
                  <a:lnTo>
                    <a:pt x="615899" y="890044"/>
                  </a:lnTo>
                  <a:close/>
                </a:path>
              </a:pathLst>
            </a:custGeom>
            <a:ln w="6350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833613" y="4591685"/>
              <a:ext cx="1530350" cy="1103630"/>
            </a:xfrm>
            <a:custGeom>
              <a:avLst/>
              <a:gdLst/>
              <a:ahLst/>
              <a:cxnLst/>
              <a:rect l="l" t="t" r="r" b="b"/>
              <a:pathLst>
                <a:path w="1530350" h="1103629">
                  <a:moveTo>
                    <a:pt x="1296288" y="0"/>
                  </a:moveTo>
                  <a:lnTo>
                    <a:pt x="1289720" y="37990"/>
                  </a:lnTo>
                  <a:lnTo>
                    <a:pt x="1277395" y="75035"/>
                  </a:lnTo>
                  <a:lnTo>
                    <a:pt x="1259738" y="111121"/>
                  </a:lnTo>
                  <a:lnTo>
                    <a:pt x="1237176" y="146230"/>
                  </a:lnTo>
                  <a:lnTo>
                    <a:pt x="1210133" y="180347"/>
                  </a:lnTo>
                  <a:lnTo>
                    <a:pt x="1179035" y="213457"/>
                  </a:lnTo>
                  <a:lnTo>
                    <a:pt x="1144307" y="245543"/>
                  </a:lnTo>
                  <a:lnTo>
                    <a:pt x="1106376" y="276590"/>
                  </a:lnTo>
                  <a:lnTo>
                    <a:pt x="1065666" y="306581"/>
                  </a:lnTo>
                  <a:lnTo>
                    <a:pt x="1022602" y="335502"/>
                  </a:lnTo>
                  <a:lnTo>
                    <a:pt x="977611" y="363335"/>
                  </a:lnTo>
                  <a:lnTo>
                    <a:pt x="931118" y="390066"/>
                  </a:lnTo>
                  <a:lnTo>
                    <a:pt x="883548" y="415679"/>
                  </a:lnTo>
                  <a:lnTo>
                    <a:pt x="835326" y="440157"/>
                  </a:lnTo>
                  <a:lnTo>
                    <a:pt x="786879" y="463485"/>
                  </a:lnTo>
                  <a:lnTo>
                    <a:pt x="738631" y="485647"/>
                  </a:lnTo>
                  <a:lnTo>
                    <a:pt x="687732" y="504425"/>
                  </a:lnTo>
                  <a:lnTo>
                    <a:pt x="636306" y="521448"/>
                  </a:lnTo>
                  <a:lnTo>
                    <a:pt x="584603" y="536618"/>
                  </a:lnTo>
                  <a:lnTo>
                    <a:pt x="532870" y="549834"/>
                  </a:lnTo>
                  <a:lnTo>
                    <a:pt x="481354" y="560998"/>
                  </a:lnTo>
                  <a:lnTo>
                    <a:pt x="430305" y="570011"/>
                  </a:lnTo>
                  <a:lnTo>
                    <a:pt x="379970" y="576772"/>
                  </a:lnTo>
                  <a:lnTo>
                    <a:pt x="330596" y="581183"/>
                  </a:lnTo>
                  <a:lnTo>
                    <a:pt x="282433" y="583145"/>
                  </a:lnTo>
                  <a:lnTo>
                    <a:pt x="235728" y="582557"/>
                  </a:lnTo>
                  <a:lnTo>
                    <a:pt x="190728" y="579321"/>
                  </a:lnTo>
                  <a:lnTo>
                    <a:pt x="147683" y="573337"/>
                  </a:lnTo>
                  <a:lnTo>
                    <a:pt x="106839" y="564506"/>
                  </a:lnTo>
                  <a:lnTo>
                    <a:pt x="68445" y="552729"/>
                  </a:lnTo>
                  <a:lnTo>
                    <a:pt x="32749" y="537906"/>
                  </a:lnTo>
                  <a:lnTo>
                    <a:pt x="0" y="519938"/>
                  </a:lnTo>
                  <a:lnTo>
                    <a:pt x="45126" y="562281"/>
                  </a:lnTo>
                  <a:lnTo>
                    <a:pt x="84644" y="601669"/>
                  </a:lnTo>
                  <a:lnTo>
                    <a:pt x="118864" y="638813"/>
                  </a:lnTo>
                  <a:lnTo>
                    <a:pt x="148095" y="674427"/>
                  </a:lnTo>
                  <a:lnTo>
                    <a:pt x="172646" y="709225"/>
                  </a:lnTo>
                  <a:lnTo>
                    <a:pt x="192827" y="743921"/>
                  </a:lnTo>
                  <a:lnTo>
                    <a:pt x="208946" y="779227"/>
                  </a:lnTo>
                  <a:lnTo>
                    <a:pt x="221314" y="815857"/>
                  </a:lnTo>
                  <a:lnTo>
                    <a:pt x="230240" y="854525"/>
                  </a:lnTo>
                  <a:lnTo>
                    <a:pt x="236033" y="895945"/>
                  </a:lnTo>
                  <a:lnTo>
                    <a:pt x="239002" y="940828"/>
                  </a:lnTo>
                  <a:lnTo>
                    <a:pt x="239456" y="989890"/>
                  </a:lnTo>
                  <a:lnTo>
                    <a:pt x="237706" y="1043843"/>
                  </a:lnTo>
                  <a:lnTo>
                    <a:pt x="234060" y="1103401"/>
                  </a:lnTo>
                  <a:lnTo>
                    <a:pt x="246087" y="1069808"/>
                  </a:lnTo>
                  <a:lnTo>
                    <a:pt x="263809" y="1035212"/>
                  </a:lnTo>
                  <a:lnTo>
                    <a:pt x="286741" y="999882"/>
                  </a:lnTo>
                  <a:lnTo>
                    <a:pt x="314398" y="964093"/>
                  </a:lnTo>
                  <a:lnTo>
                    <a:pt x="346296" y="928114"/>
                  </a:lnTo>
                  <a:lnTo>
                    <a:pt x="381947" y="892218"/>
                  </a:lnTo>
                  <a:lnTo>
                    <a:pt x="420869" y="856676"/>
                  </a:lnTo>
                  <a:lnTo>
                    <a:pt x="462574" y="821761"/>
                  </a:lnTo>
                  <a:lnTo>
                    <a:pt x="506579" y="787745"/>
                  </a:lnTo>
                  <a:lnTo>
                    <a:pt x="552398" y="754898"/>
                  </a:lnTo>
                  <a:lnTo>
                    <a:pt x="599545" y="723493"/>
                  </a:lnTo>
                  <a:lnTo>
                    <a:pt x="647536" y="693802"/>
                  </a:lnTo>
                  <a:lnTo>
                    <a:pt x="695885" y="666096"/>
                  </a:lnTo>
                  <a:lnTo>
                    <a:pt x="744107" y="640647"/>
                  </a:lnTo>
                  <a:lnTo>
                    <a:pt x="791717" y="617727"/>
                  </a:lnTo>
                  <a:lnTo>
                    <a:pt x="831481" y="602481"/>
                  </a:lnTo>
                  <a:lnTo>
                    <a:pt x="875473" y="587360"/>
                  </a:lnTo>
                  <a:lnTo>
                    <a:pt x="922968" y="572710"/>
                  </a:lnTo>
                  <a:lnTo>
                    <a:pt x="973244" y="558881"/>
                  </a:lnTo>
                  <a:lnTo>
                    <a:pt x="1025579" y="546219"/>
                  </a:lnTo>
                  <a:lnTo>
                    <a:pt x="1079249" y="535072"/>
                  </a:lnTo>
                  <a:lnTo>
                    <a:pt x="1133531" y="525788"/>
                  </a:lnTo>
                  <a:lnTo>
                    <a:pt x="1187703" y="518715"/>
                  </a:lnTo>
                  <a:lnTo>
                    <a:pt x="1241042" y="514200"/>
                  </a:lnTo>
                  <a:lnTo>
                    <a:pt x="1292824" y="512592"/>
                  </a:lnTo>
                  <a:lnTo>
                    <a:pt x="1342327" y="514237"/>
                  </a:lnTo>
                  <a:lnTo>
                    <a:pt x="1388828" y="519483"/>
                  </a:lnTo>
                  <a:lnTo>
                    <a:pt x="1431603" y="528679"/>
                  </a:lnTo>
                  <a:lnTo>
                    <a:pt x="1469931" y="542171"/>
                  </a:lnTo>
                  <a:lnTo>
                    <a:pt x="1530350" y="583438"/>
                  </a:lnTo>
                  <a:lnTo>
                    <a:pt x="1296288" y="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338320" y="3864940"/>
            <a:ext cx="35623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solidFill>
                  <a:srgbClr val="F9B017"/>
                </a:solidFill>
                <a:latin typeface="Arial"/>
                <a:cs typeface="Arial"/>
              </a:rPr>
              <a:t>A</a:t>
            </a:r>
            <a:endParaRPr sz="3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443978" y="5237784"/>
            <a:ext cx="3556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5" dirty="0">
                <a:solidFill>
                  <a:srgbClr val="F9B017"/>
                </a:solidFill>
                <a:latin typeface="Arial"/>
                <a:cs typeface="Arial"/>
              </a:rPr>
              <a:t>B</a:t>
            </a:r>
            <a:endParaRPr sz="36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220581" y="3898138"/>
            <a:ext cx="2097405" cy="1080770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R="19685" algn="ctr">
              <a:lnSpc>
                <a:spcPct val="100000"/>
              </a:lnSpc>
              <a:spcBef>
                <a:spcPts val="650"/>
              </a:spcBef>
            </a:pPr>
            <a:r>
              <a:rPr sz="1200" b="1" spc="-5" dirty="0">
                <a:solidFill>
                  <a:srgbClr val="F9B017"/>
                </a:solidFill>
                <a:latin typeface="Arial"/>
                <a:cs typeface="Arial"/>
              </a:rPr>
              <a:t>Creditul bancar</a:t>
            </a:r>
            <a:endParaRPr sz="1200">
              <a:latin typeface="Arial"/>
              <a:cs typeface="Arial"/>
            </a:endParaRPr>
          </a:p>
          <a:p>
            <a:pPr marL="12700" marR="5080" indent="-1905" algn="ctr">
              <a:lnSpc>
                <a:spcPct val="100000"/>
              </a:lnSpc>
              <a:spcBef>
                <a:spcPts val="55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Se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va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contracta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un credit de  trezorerie in valoare de</a:t>
            </a:r>
            <a:r>
              <a:rPr sz="12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20.000 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lei ce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va </a:t>
            </a:r>
            <a:r>
              <a:rPr sz="1200" spc="5" dirty="0">
                <a:solidFill>
                  <a:srgbClr val="FFFFFF"/>
                </a:solidFill>
                <a:latin typeface="Arial"/>
                <a:cs typeface="Arial"/>
              </a:rPr>
              <a:t>fi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utilizat la acoperirea  cheltuielilor de</a:t>
            </a:r>
            <a:r>
              <a:rPr sz="1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exploatare.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18819" y="4703445"/>
            <a:ext cx="2134870" cy="9372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955" algn="ctr">
              <a:lnSpc>
                <a:spcPts val="1430"/>
              </a:lnSpc>
              <a:spcBef>
                <a:spcPts val="100"/>
              </a:spcBef>
            </a:pPr>
            <a:r>
              <a:rPr sz="1200" b="1" dirty="0">
                <a:solidFill>
                  <a:srgbClr val="F9B017"/>
                </a:solidFill>
                <a:latin typeface="Arial"/>
                <a:cs typeface="Arial"/>
              </a:rPr>
              <a:t>Capitalul</a:t>
            </a:r>
            <a:r>
              <a:rPr sz="1200" b="1" spc="-10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9B017"/>
                </a:solidFill>
                <a:latin typeface="Arial"/>
                <a:cs typeface="Arial"/>
              </a:rPr>
              <a:t>social</a:t>
            </a:r>
            <a:endParaRPr sz="1200">
              <a:latin typeface="Arial"/>
              <a:cs typeface="Arial"/>
            </a:endParaRPr>
          </a:p>
          <a:p>
            <a:pPr marL="12700" marR="5080" indent="-21590" algn="ctr">
              <a:lnSpc>
                <a:spcPts val="1440"/>
              </a:lnSpc>
              <a:spcBef>
                <a:spcPts val="35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Cei 2 asociati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vor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aduce aport  la capital a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cate 10.000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lei, 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astfel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asigurand 50% din  resursele financiare</a:t>
            </a:r>
            <a:r>
              <a:rPr sz="12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necessare.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288538" y="4816855"/>
            <a:ext cx="1650364" cy="642620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R="15240" algn="ctr">
              <a:lnSpc>
                <a:spcPct val="100000"/>
              </a:lnSpc>
              <a:spcBef>
                <a:spcPts val="365"/>
              </a:spcBef>
            </a:pPr>
            <a:r>
              <a:rPr sz="1200" b="1" dirty="0">
                <a:solidFill>
                  <a:srgbClr val="F9B017"/>
                </a:solidFill>
                <a:latin typeface="Arial"/>
                <a:cs typeface="Arial"/>
              </a:rPr>
              <a:t>Capital</a:t>
            </a:r>
            <a:r>
              <a:rPr sz="1200" b="1" spc="-2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9B017"/>
                </a:solidFill>
                <a:latin typeface="Arial"/>
                <a:cs typeface="Arial"/>
              </a:rPr>
              <a:t>social</a:t>
            </a:r>
            <a:endParaRPr sz="1200">
              <a:latin typeface="Arial"/>
              <a:cs typeface="Arial"/>
            </a:endParaRPr>
          </a:p>
          <a:p>
            <a:pPr marL="12065" marR="5080" algn="ctr">
              <a:lnSpc>
                <a:spcPct val="100000"/>
              </a:lnSpc>
              <a:spcBef>
                <a:spcPts val="27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Adus ca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aport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la capital  de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catre</a:t>
            </a:r>
            <a:r>
              <a:rPr sz="12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asociati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458582" y="4093717"/>
            <a:ext cx="1231900" cy="642620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 indent="99695" algn="just">
              <a:lnSpc>
                <a:spcPct val="109300"/>
              </a:lnSpc>
              <a:spcBef>
                <a:spcPts val="234"/>
              </a:spcBef>
            </a:pPr>
            <a:r>
              <a:rPr sz="1200" b="1" dirty="0">
                <a:solidFill>
                  <a:srgbClr val="F9B017"/>
                </a:solidFill>
                <a:latin typeface="Arial"/>
                <a:cs typeface="Arial"/>
              </a:rPr>
              <a:t>Credit </a:t>
            </a:r>
            <a:r>
              <a:rPr sz="1200" b="1" spc="-5" dirty="0">
                <a:solidFill>
                  <a:srgbClr val="F9B017"/>
                </a:solidFill>
                <a:latin typeface="Arial"/>
                <a:cs typeface="Arial"/>
              </a:rPr>
              <a:t>bancar 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Contractat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pe o  perioada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r>
              <a:rPr sz="12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luni</a:t>
            </a:r>
            <a:endParaRPr sz="1200">
              <a:latin typeface="Arial"/>
              <a:cs typeface="Arial"/>
            </a:endParaRPr>
          </a:p>
        </p:txBody>
      </p:sp>
      <p:graphicFrame>
        <p:nvGraphicFramePr>
          <p:cNvPr id="16" name="object 16"/>
          <p:cNvGraphicFramePr>
            <a:graphicFrameLocks noGrp="1"/>
          </p:cNvGraphicFramePr>
          <p:nvPr/>
        </p:nvGraphicFramePr>
        <p:xfrm>
          <a:off x="4102608" y="2144648"/>
          <a:ext cx="4140834" cy="108242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061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61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84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1147">
                <a:tc rowSpan="2">
                  <a:txBody>
                    <a:bodyPr/>
                    <a:lstStyle/>
                    <a:p>
                      <a:pPr marL="128270" marR="119380" indent="160020">
                        <a:lnSpc>
                          <a:spcPct val="107500"/>
                        </a:lnSpc>
                        <a:spcBef>
                          <a:spcPts val="725"/>
                        </a:spcBef>
                      </a:pPr>
                      <a:r>
                        <a:rPr sz="16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Resurse  </a:t>
                      </a:r>
                      <a:r>
                        <a:rPr sz="16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f</a:t>
                      </a:r>
                      <a:r>
                        <a:rPr sz="1600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i</a:t>
                      </a:r>
                      <a:r>
                        <a:rPr sz="16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nanciar</a:t>
                      </a:r>
                      <a:r>
                        <a:rPr sz="16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e</a:t>
                      </a:r>
                      <a:r>
                        <a:rPr sz="16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: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  <a:p>
                      <a:pPr marL="207645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16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40.000</a:t>
                      </a:r>
                      <a:r>
                        <a:rPr sz="1600" spc="-2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lei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</a:txBody>
                  <a:tcPr marL="0" marR="0" marT="92075" marB="0">
                    <a:lnL w="12700">
                      <a:solidFill>
                        <a:srgbClr val="F9B017"/>
                      </a:solidFill>
                      <a:prstDash val="solid"/>
                    </a:lnL>
                    <a:lnR w="12700">
                      <a:solidFill>
                        <a:srgbClr val="F9B017"/>
                      </a:solidFill>
                      <a:prstDash val="solid"/>
                    </a:lnR>
                    <a:lnT w="12700">
                      <a:solidFill>
                        <a:srgbClr val="F9B017"/>
                      </a:solidFill>
                      <a:prstDash val="solid"/>
                    </a:lnT>
                    <a:lnB w="12700">
                      <a:solidFill>
                        <a:srgbClr val="F9B017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370840" marR="281305" indent="-83820">
                        <a:lnSpc>
                          <a:spcPts val="2070"/>
                        </a:lnSpc>
                        <a:spcBef>
                          <a:spcPts val="10"/>
                        </a:spcBef>
                      </a:pPr>
                      <a:r>
                        <a:rPr sz="16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Cap</a:t>
                      </a:r>
                      <a:r>
                        <a:rPr sz="1600" spc="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i</a:t>
                      </a:r>
                      <a:r>
                        <a:rPr sz="1600" spc="-1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t</a:t>
                      </a:r>
                      <a:r>
                        <a:rPr sz="16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al  </a:t>
                      </a:r>
                      <a:r>
                        <a:rPr sz="1600" spc="-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social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</a:txBody>
                  <a:tcPr marL="0" marR="0" marT="1270" marB="0">
                    <a:lnL w="12700">
                      <a:solidFill>
                        <a:srgbClr val="F9B017"/>
                      </a:solidFill>
                      <a:prstDash val="solid"/>
                    </a:lnL>
                    <a:lnR w="12700">
                      <a:solidFill>
                        <a:srgbClr val="F9B017"/>
                      </a:solidFill>
                      <a:prstDash val="solid"/>
                    </a:lnR>
                    <a:lnT w="12700">
                      <a:solidFill>
                        <a:srgbClr val="F9B017"/>
                      </a:solidFill>
                      <a:prstDash val="solid"/>
                    </a:lnT>
                    <a:lnB w="12700">
                      <a:solidFill>
                        <a:srgbClr val="F9B017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R="311150" algn="r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sz="16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20.000</a:t>
                      </a:r>
                      <a:r>
                        <a:rPr sz="1600" spc="-1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lei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</a:txBody>
                  <a:tcPr marL="0" marR="0" marT="139065" marB="0">
                    <a:lnL w="12700">
                      <a:solidFill>
                        <a:srgbClr val="F9B017"/>
                      </a:solidFill>
                      <a:prstDash val="solid"/>
                    </a:lnL>
                    <a:lnR w="12700">
                      <a:solidFill>
                        <a:srgbClr val="F9B017"/>
                      </a:solidFill>
                      <a:prstDash val="solid"/>
                    </a:lnR>
                    <a:lnT w="12700">
                      <a:solidFill>
                        <a:srgbClr val="F9B017"/>
                      </a:solidFill>
                      <a:prstDash val="solid"/>
                    </a:lnT>
                    <a:lnB w="12700">
                      <a:solidFill>
                        <a:srgbClr val="F9B017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27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92075" marB="0">
                    <a:lnL w="12700">
                      <a:solidFill>
                        <a:srgbClr val="F9B017"/>
                      </a:solidFill>
                      <a:prstDash val="solid"/>
                    </a:lnL>
                    <a:lnR w="12700">
                      <a:solidFill>
                        <a:srgbClr val="F9B017"/>
                      </a:solidFill>
                      <a:prstDash val="solid"/>
                    </a:lnR>
                    <a:lnT w="12700">
                      <a:solidFill>
                        <a:srgbClr val="F9B017"/>
                      </a:solidFill>
                      <a:prstDash val="solid"/>
                    </a:lnT>
                    <a:lnB w="12700">
                      <a:solidFill>
                        <a:srgbClr val="F9B017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35115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1600" spc="-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Credit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  <a:p>
                      <a:pPr marL="28702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00" spc="-1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bancar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</a:txBody>
                  <a:tcPr marL="0" marR="0" marT="8890" marB="0">
                    <a:lnL w="12700">
                      <a:solidFill>
                        <a:srgbClr val="F9B017"/>
                      </a:solidFill>
                      <a:prstDash val="solid"/>
                    </a:lnL>
                    <a:lnR w="12700">
                      <a:solidFill>
                        <a:srgbClr val="F9B017"/>
                      </a:solidFill>
                      <a:prstDash val="solid"/>
                    </a:lnR>
                    <a:lnT w="12700">
                      <a:solidFill>
                        <a:srgbClr val="F9B017"/>
                      </a:solidFill>
                      <a:prstDash val="solid"/>
                    </a:lnT>
                    <a:lnB w="12700">
                      <a:solidFill>
                        <a:srgbClr val="F9B017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R="311785" algn="r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sz="1600" spc="-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20.000</a:t>
                      </a:r>
                      <a:r>
                        <a:rPr sz="1600" spc="-105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600" dirty="0">
                          <a:solidFill>
                            <a:srgbClr val="FFFFFF"/>
                          </a:solidFill>
                          <a:latin typeface="Century Gothic"/>
                          <a:cs typeface="Century Gothic"/>
                        </a:rPr>
                        <a:t>lei</a:t>
                      </a:r>
                      <a:endParaRPr sz="1600">
                        <a:latin typeface="Century Gothic"/>
                        <a:cs typeface="Century Gothic"/>
                      </a:endParaRPr>
                    </a:p>
                  </a:txBody>
                  <a:tcPr marL="0" marR="0" marT="139065" marB="0">
                    <a:lnL w="12700">
                      <a:solidFill>
                        <a:srgbClr val="F9B017"/>
                      </a:solidFill>
                      <a:prstDash val="solid"/>
                    </a:lnL>
                    <a:lnR w="12700">
                      <a:solidFill>
                        <a:srgbClr val="F9B017"/>
                      </a:solidFill>
                      <a:prstDash val="solid"/>
                    </a:lnR>
                    <a:lnT w="12700">
                      <a:solidFill>
                        <a:srgbClr val="F9B017"/>
                      </a:solidFill>
                      <a:prstDash val="solid"/>
                    </a:lnT>
                    <a:lnB w="12700">
                      <a:solidFill>
                        <a:srgbClr val="F9B017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5095" rIns="0" bIns="0" rtlCol="0">
            <a:spAutoFit/>
          </a:bodyPr>
          <a:lstStyle/>
          <a:p>
            <a:pPr marL="31750" algn="ctr">
              <a:lnSpc>
                <a:spcPct val="100000"/>
              </a:lnSpc>
              <a:spcBef>
                <a:spcPts val="985"/>
              </a:spcBef>
            </a:pPr>
            <a:r>
              <a:rPr dirty="0"/>
              <a:t>II.NEVOILE DE</a:t>
            </a:r>
            <a:r>
              <a:rPr spc="-40" dirty="0"/>
              <a:t> </a:t>
            </a:r>
            <a:r>
              <a:rPr dirty="0"/>
              <a:t>FUNCTIONARE</a:t>
            </a:r>
          </a:p>
          <a:p>
            <a:pPr marL="31750" algn="ctr">
              <a:lnSpc>
                <a:spcPct val="100000"/>
              </a:lnSpc>
              <a:spcBef>
                <a:spcPts val="645"/>
              </a:spcBef>
            </a:pPr>
            <a:r>
              <a:rPr sz="3200" dirty="0">
                <a:solidFill>
                  <a:srgbClr val="FFFFFF"/>
                </a:solidFill>
              </a:rPr>
              <a:t>INCHIRIEREA</a:t>
            </a:r>
            <a:r>
              <a:rPr sz="3200" spc="-204" dirty="0">
                <a:solidFill>
                  <a:srgbClr val="FFFFFF"/>
                </a:solidFill>
              </a:rPr>
              <a:t> </a:t>
            </a:r>
            <a:r>
              <a:rPr sz="3200" spc="-55" dirty="0">
                <a:solidFill>
                  <a:srgbClr val="FFFFFF"/>
                </a:solidFill>
              </a:rPr>
              <a:t>SPATIULUI</a:t>
            </a:r>
            <a:endParaRPr sz="3200"/>
          </a:p>
        </p:txBody>
      </p:sp>
      <p:sp>
        <p:nvSpPr>
          <p:cNvPr id="4" name="object 4"/>
          <p:cNvSpPr/>
          <p:nvPr/>
        </p:nvSpPr>
        <p:spPr>
          <a:xfrm>
            <a:off x="38861" y="1706117"/>
            <a:ext cx="4391025" cy="4185285"/>
          </a:xfrm>
          <a:custGeom>
            <a:avLst/>
            <a:gdLst/>
            <a:ahLst/>
            <a:cxnLst/>
            <a:rect l="l" t="t" r="r" b="b"/>
            <a:pathLst>
              <a:path w="4391025" h="4185285">
                <a:moveTo>
                  <a:pt x="793026" y="1423670"/>
                </a:moveTo>
                <a:lnTo>
                  <a:pt x="812368" y="983615"/>
                </a:lnTo>
                <a:lnTo>
                  <a:pt x="0" y="974979"/>
                </a:lnTo>
                <a:lnTo>
                  <a:pt x="2185670" y="0"/>
                </a:lnTo>
                <a:lnTo>
                  <a:pt x="4390644" y="974979"/>
                </a:lnTo>
                <a:lnTo>
                  <a:pt x="3597655" y="974979"/>
                </a:lnTo>
                <a:lnTo>
                  <a:pt x="3539616" y="4184904"/>
                </a:lnTo>
              </a:path>
              <a:path w="4391025" h="4185285">
                <a:moveTo>
                  <a:pt x="2525268" y="1542288"/>
                </a:moveTo>
                <a:lnTo>
                  <a:pt x="2528473" y="1494732"/>
                </a:lnTo>
                <a:lnTo>
                  <a:pt x="2537812" y="1449119"/>
                </a:lnTo>
                <a:lnTo>
                  <a:pt x="2552866" y="1405866"/>
                </a:lnTo>
                <a:lnTo>
                  <a:pt x="2573217" y="1365391"/>
                </a:lnTo>
                <a:lnTo>
                  <a:pt x="2598447" y="1328112"/>
                </a:lnTo>
                <a:lnTo>
                  <a:pt x="2628138" y="1294447"/>
                </a:lnTo>
                <a:lnTo>
                  <a:pt x="2661871" y="1264815"/>
                </a:lnTo>
                <a:lnTo>
                  <a:pt x="2699229" y="1239632"/>
                </a:lnTo>
                <a:lnTo>
                  <a:pt x="2739794" y="1219319"/>
                </a:lnTo>
                <a:lnTo>
                  <a:pt x="2783148" y="1204291"/>
                </a:lnTo>
                <a:lnTo>
                  <a:pt x="2828872" y="1194968"/>
                </a:lnTo>
                <a:lnTo>
                  <a:pt x="2876550" y="1191768"/>
                </a:lnTo>
                <a:lnTo>
                  <a:pt x="2924227" y="1194968"/>
                </a:lnTo>
                <a:lnTo>
                  <a:pt x="2969951" y="1204291"/>
                </a:lnTo>
                <a:lnTo>
                  <a:pt x="3013305" y="1219319"/>
                </a:lnTo>
                <a:lnTo>
                  <a:pt x="3053870" y="1239632"/>
                </a:lnTo>
                <a:lnTo>
                  <a:pt x="3091228" y="1264815"/>
                </a:lnTo>
                <a:lnTo>
                  <a:pt x="3124961" y="1294447"/>
                </a:lnTo>
                <a:lnTo>
                  <a:pt x="3154652" y="1328112"/>
                </a:lnTo>
                <a:lnTo>
                  <a:pt x="3179882" y="1365391"/>
                </a:lnTo>
                <a:lnTo>
                  <a:pt x="3200233" y="1405866"/>
                </a:lnTo>
                <a:lnTo>
                  <a:pt x="3215287" y="1449119"/>
                </a:lnTo>
                <a:lnTo>
                  <a:pt x="3224626" y="1494732"/>
                </a:lnTo>
                <a:lnTo>
                  <a:pt x="3227832" y="1542288"/>
                </a:lnTo>
                <a:lnTo>
                  <a:pt x="3224626" y="1589843"/>
                </a:lnTo>
                <a:lnTo>
                  <a:pt x="3215287" y="1635456"/>
                </a:lnTo>
                <a:lnTo>
                  <a:pt x="3200233" y="1678709"/>
                </a:lnTo>
                <a:lnTo>
                  <a:pt x="3179882" y="1719184"/>
                </a:lnTo>
                <a:lnTo>
                  <a:pt x="3154652" y="1756463"/>
                </a:lnTo>
                <a:lnTo>
                  <a:pt x="3124961" y="1790128"/>
                </a:lnTo>
                <a:lnTo>
                  <a:pt x="3091228" y="1819760"/>
                </a:lnTo>
                <a:lnTo>
                  <a:pt x="3053870" y="1844943"/>
                </a:lnTo>
                <a:lnTo>
                  <a:pt x="3013305" y="1865256"/>
                </a:lnTo>
                <a:lnTo>
                  <a:pt x="2969951" y="1880284"/>
                </a:lnTo>
                <a:lnTo>
                  <a:pt x="2924227" y="1889607"/>
                </a:lnTo>
                <a:lnTo>
                  <a:pt x="2876550" y="1892808"/>
                </a:lnTo>
                <a:lnTo>
                  <a:pt x="2828872" y="1889607"/>
                </a:lnTo>
                <a:lnTo>
                  <a:pt x="2783148" y="1880284"/>
                </a:lnTo>
                <a:lnTo>
                  <a:pt x="2739794" y="1865256"/>
                </a:lnTo>
                <a:lnTo>
                  <a:pt x="2699229" y="1844943"/>
                </a:lnTo>
                <a:lnTo>
                  <a:pt x="2661871" y="1819760"/>
                </a:lnTo>
                <a:lnTo>
                  <a:pt x="2628138" y="1790128"/>
                </a:lnTo>
                <a:lnTo>
                  <a:pt x="2598447" y="1756463"/>
                </a:lnTo>
                <a:lnTo>
                  <a:pt x="2573217" y="1719184"/>
                </a:lnTo>
                <a:lnTo>
                  <a:pt x="2552866" y="1678709"/>
                </a:lnTo>
                <a:lnTo>
                  <a:pt x="2537812" y="1635456"/>
                </a:lnTo>
                <a:lnTo>
                  <a:pt x="2528473" y="1589843"/>
                </a:lnTo>
                <a:lnTo>
                  <a:pt x="2525268" y="1542288"/>
                </a:lnTo>
                <a:close/>
              </a:path>
            </a:pathLst>
          </a:custGeom>
          <a:ln w="2540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05993" y="3820174"/>
            <a:ext cx="2856865" cy="2994025"/>
          </a:xfrm>
          <a:prstGeom prst="rect">
            <a:avLst/>
          </a:prstGeom>
        </p:spPr>
        <p:txBody>
          <a:bodyPr vert="horz" wrap="square" lIns="0" tIns="183515" rIns="0" bIns="0" rtlCol="0">
            <a:spAutoFit/>
          </a:bodyPr>
          <a:lstStyle/>
          <a:p>
            <a:pPr marL="1002665">
              <a:lnSpc>
                <a:spcPct val="100000"/>
              </a:lnSpc>
              <a:spcBef>
                <a:spcPts val="1445"/>
              </a:spcBef>
            </a:pPr>
            <a:r>
              <a:rPr sz="2400" b="1" spc="-60" dirty="0">
                <a:solidFill>
                  <a:srgbClr val="F9B017"/>
                </a:solidFill>
                <a:latin typeface="Arial"/>
                <a:cs typeface="Arial"/>
              </a:rPr>
              <a:t>SUPRAFATA</a:t>
            </a:r>
            <a:endParaRPr sz="2400">
              <a:latin typeface="Arial"/>
              <a:cs typeface="Arial"/>
            </a:endParaRPr>
          </a:p>
          <a:p>
            <a:pPr marL="267970" marR="51435" indent="-12700" algn="r">
              <a:lnSpc>
                <a:spcPct val="100000"/>
              </a:lnSpc>
              <a:spcBef>
                <a:spcPts val="895"/>
              </a:spcBef>
            </a:pP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Spatiu se </a:t>
            </a:r>
            <a:r>
              <a:rPr sz="1600" dirty="0">
                <a:solidFill>
                  <a:srgbClr val="FFFFFF"/>
                </a:solidFill>
                <a:latin typeface="Times New Roman"/>
                <a:cs typeface="Times New Roman"/>
              </a:rPr>
              <a:t>va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inchiria la</a:t>
            </a:r>
            <a:r>
              <a:rPr sz="1600" spc="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un</a:t>
            </a:r>
            <a:r>
              <a:rPr sz="16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cost  lunar de 2000 lei. Este</a:t>
            </a:r>
            <a:r>
              <a:rPr sz="1600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dotat</a:t>
            </a:r>
            <a:r>
              <a:rPr sz="16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cu  toate utilitatile, astfel </a:t>
            </a:r>
            <a:r>
              <a:rPr sz="1600" dirty="0">
                <a:solidFill>
                  <a:srgbClr val="FFFFFF"/>
                </a:solidFill>
                <a:latin typeface="Times New Roman"/>
                <a:cs typeface="Times New Roman"/>
              </a:rPr>
              <a:t>nu</a:t>
            </a:r>
            <a:r>
              <a:rPr sz="1600" spc="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dirty="0">
                <a:solidFill>
                  <a:srgbClr val="FFFFFF"/>
                </a:solidFill>
                <a:latin typeface="Times New Roman"/>
                <a:cs typeface="Times New Roman"/>
              </a:rPr>
              <a:t>va</a:t>
            </a:r>
            <a:r>
              <a:rPr sz="1600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dirty="0">
                <a:solidFill>
                  <a:srgbClr val="FFFFFF"/>
                </a:solidFill>
                <a:latin typeface="Times New Roman"/>
                <a:cs typeface="Times New Roman"/>
              </a:rPr>
              <a:t>fi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 nevoie de </a:t>
            </a:r>
            <a:r>
              <a:rPr sz="1600" spc="-10" dirty="0">
                <a:solidFill>
                  <a:srgbClr val="FFFFFF"/>
                </a:solidFill>
                <a:latin typeface="Times New Roman"/>
                <a:cs typeface="Times New Roman"/>
              </a:rPr>
              <a:t>alte</a:t>
            </a:r>
            <a:r>
              <a:rPr sz="1600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lucrari</a:t>
            </a:r>
            <a:r>
              <a:rPr sz="1600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de  </a:t>
            </a:r>
            <a:r>
              <a:rPr sz="1600" dirty="0">
                <a:solidFill>
                  <a:srgbClr val="FFFFFF"/>
                </a:solidFill>
                <a:latin typeface="Times New Roman"/>
                <a:cs typeface="Times New Roman"/>
              </a:rPr>
              <a:t>conexiune.</a:t>
            </a:r>
            <a:r>
              <a:rPr sz="1600" spc="3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Suprafata</a:t>
            </a:r>
            <a:r>
              <a:rPr sz="1600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spatiului  este de 35 </a:t>
            </a:r>
            <a:r>
              <a:rPr sz="1600" spc="-10" dirty="0">
                <a:solidFill>
                  <a:srgbClr val="FFFFFF"/>
                </a:solidFill>
                <a:latin typeface="Times New Roman"/>
                <a:cs typeface="Times New Roman"/>
              </a:rPr>
              <a:t>m</a:t>
            </a:r>
            <a:r>
              <a:rPr sz="1350" spc="-15" baseline="24691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care</a:t>
            </a:r>
            <a:r>
              <a:rPr sz="14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curpinde:</a:t>
            </a:r>
            <a:endParaRPr sz="1400">
              <a:latin typeface="Arial"/>
              <a:cs typeface="Arial"/>
            </a:endParaRPr>
          </a:p>
          <a:p>
            <a:pPr marL="319405" marR="51435" indent="-281940" algn="r">
              <a:lnSpc>
                <a:spcPct val="100000"/>
              </a:lnSpc>
              <a:spcBef>
                <a:spcPts val="10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 sala pentru prestarea</a:t>
            </a:r>
            <a:r>
              <a:rPr sz="1400" spc="-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servicilor,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  baie si o camera</a:t>
            </a:r>
            <a:r>
              <a:rPr sz="14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depozitare.  Suprafata</a:t>
            </a:r>
            <a:r>
              <a:rPr sz="14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suficienta</a:t>
            </a:r>
            <a:r>
              <a:rPr sz="14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pentru  derularea</a:t>
            </a:r>
            <a:r>
              <a:rPr sz="14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activitatii.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763382" y="1639945"/>
            <a:ext cx="2745740" cy="3801745"/>
          </a:xfrm>
          <a:prstGeom prst="rect">
            <a:avLst/>
          </a:prstGeom>
        </p:spPr>
        <p:txBody>
          <a:bodyPr vert="horz" wrap="square" lIns="0" tIns="12318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69"/>
              </a:spcBef>
            </a:pPr>
            <a:r>
              <a:rPr sz="2400" b="1" spc="-5" dirty="0">
                <a:solidFill>
                  <a:srgbClr val="F9B017"/>
                </a:solidFill>
                <a:latin typeface="Arial"/>
                <a:cs typeface="Arial"/>
              </a:rPr>
              <a:t>LOCALIZARE</a:t>
            </a:r>
            <a:endParaRPr sz="2400">
              <a:latin typeface="Arial"/>
              <a:cs typeface="Arial"/>
            </a:endParaRPr>
          </a:p>
          <a:p>
            <a:pPr marL="154305">
              <a:lnSpc>
                <a:spcPct val="100000"/>
              </a:lnSpc>
              <a:spcBef>
                <a:spcPts val="520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BARBERSHOP</a:t>
            </a:r>
            <a:endParaRPr sz="1400">
              <a:latin typeface="Arial"/>
              <a:cs typeface="Arial"/>
            </a:endParaRPr>
          </a:p>
          <a:p>
            <a:pPr marL="73025" marR="5080">
              <a:lnSpc>
                <a:spcPct val="100000"/>
              </a:lnSpc>
              <a:spcBef>
                <a:spcPts val="735"/>
              </a:spcBef>
            </a:pPr>
            <a:r>
              <a:rPr sz="1600" spc="-95" dirty="0">
                <a:solidFill>
                  <a:srgbClr val="FFFFFF"/>
                </a:solidFill>
                <a:latin typeface="Times New Roman"/>
                <a:cs typeface="Times New Roman"/>
              </a:rPr>
              <a:t>Va </a:t>
            </a:r>
            <a:r>
              <a:rPr sz="1600" dirty="0">
                <a:solidFill>
                  <a:srgbClr val="FFFFFF"/>
                </a:solidFill>
                <a:latin typeface="Times New Roman"/>
                <a:cs typeface="Times New Roman"/>
              </a:rPr>
              <a:t>fi </a:t>
            </a:r>
            <a:r>
              <a:rPr sz="1600" spc="-10" dirty="0">
                <a:solidFill>
                  <a:srgbClr val="FFFFFF"/>
                </a:solidFill>
                <a:latin typeface="Times New Roman"/>
                <a:cs typeface="Times New Roman"/>
              </a:rPr>
              <a:t>amplasat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strategic pe  strada </a:t>
            </a:r>
            <a:r>
              <a:rPr sz="1600" spc="-95" dirty="0">
                <a:solidFill>
                  <a:srgbClr val="FFFFFF"/>
                </a:solidFill>
                <a:latin typeface="Times New Roman"/>
                <a:cs typeface="Times New Roman"/>
              </a:rPr>
              <a:t>P.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Ispirescu nr24, in  apropierea Facultatii de  Mecanica (aprox. 85% dintre  studenti fiind de sex masculin),  Facultatii de Drept, precum si a  caminelor studentesti 6,7,8,13.  Localizarea salonului ne </a:t>
            </a:r>
            <a:r>
              <a:rPr sz="1600" spc="-10" dirty="0">
                <a:solidFill>
                  <a:srgbClr val="FFFFFF"/>
                </a:solidFill>
                <a:latin typeface="Times New Roman"/>
                <a:cs typeface="Times New Roman"/>
              </a:rPr>
              <a:t>permite  </a:t>
            </a:r>
            <a:r>
              <a:rPr sz="1600" spc="-5" dirty="0">
                <a:solidFill>
                  <a:srgbClr val="FFFFFF"/>
                </a:solidFill>
                <a:latin typeface="Times New Roman"/>
                <a:cs typeface="Times New Roman"/>
              </a:rPr>
              <a:t>sa avem o parte din grupul tinta  in apropiere, creindu-ne  posibilitatile necesare de  atragere si fidelizarea</a:t>
            </a:r>
            <a:r>
              <a:rPr sz="160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Times New Roman"/>
                <a:cs typeface="Times New Roman"/>
              </a:rPr>
              <a:t>clientilor.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0145268" y="627887"/>
            <a:ext cx="1390015" cy="1423670"/>
          </a:xfrm>
          <a:custGeom>
            <a:avLst/>
            <a:gdLst/>
            <a:ahLst/>
            <a:cxnLst/>
            <a:rect l="l" t="t" r="r" b="b"/>
            <a:pathLst>
              <a:path w="1390015" h="1423670">
                <a:moveTo>
                  <a:pt x="431926" y="1106932"/>
                </a:moveTo>
                <a:lnTo>
                  <a:pt x="360394" y="1111893"/>
                </a:lnTo>
                <a:lnTo>
                  <a:pt x="293079" y="1119904"/>
                </a:lnTo>
                <a:lnTo>
                  <a:pt x="230761" y="1130716"/>
                </a:lnTo>
                <a:lnTo>
                  <a:pt x="174220" y="1144081"/>
                </a:lnTo>
                <a:lnTo>
                  <a:pt x="124237" y="1159748"/>
                </a:lnTo>
                <a:lnTo>
                  <a:pt x="81592" y="1177468"/>
                </a:lnTo>
                <a:lnTo>
                  <a:pt x="47066" y="1196993"/>
                </a:lnTo>
                <a:lnTo>
                  <a:pt x="5489" y="1240460"/>
                </a:lnTo>
                <a:lnTo>
                  <a:pt x="0" y="1263903"/>
                </a:lnTo>
                <a:lnTo>
                  <a:pt x="4661" y="1285557"/>
                </a:lnTo>
                <a:lnTo>
                  <a:pt x="40122" y="1326010"/>
                </a:lnTo>
                <a:lnTo>
                  <a:pt x="106375" y="1361394"/>
                </a:lnTo>
                <a:lnTo>
                  <a:pt x="149526" y="1376711"/>
                </a:lnTo>
                <a:lnTo>
                  <a:pt x="198548" y="1390192"/>
                </a:lnTo>
                <a:lnTo>
                  <a:pt x="252833" y="1401647"/>
                </a:lnTo>
                <a:lnTo>
                  <a:pt x="311771" y="1410886"/>
                </a:lnTo>
                <a:lnTo>
                  <a:pt x="374752" y="1417720"/>
                </a:lnTo>
                <a:lnTo>
                  <a:pt x="441169" y="1421960"/>
                </a:lnTo>
                <a:lnTo>
                  <a:pt x="510412" y="1423415"/>
                </a:lnTo>
                <a:lnTo>
                  <a:pt x="579685" y="1421960"/>
                </a:lnTo>
                <a:lnTo>
                  <a:pt x="646126" y="1417720"/>
                </a:lnTo>
                <a:lnTo>
                  <a:pt x="709128" y="1410886"/>
                </a:lnTo>
                <a:lnTo>
                  <a:pt x="768081" y="1401647"/>
                </a:lnTo>
                <a:lnTo>
                  <a:pt x="822378" y="1390192"/>
                </a:lnTo>
                <a:lnTo>
                  <a:pt x="871410" y="1376711"/>
                </a:lnTo>
                <a:lnTo>
                  <a:pt x="914568" y="1361394"/>
                </a:lnTo>
                <a:lnTo>
                  <a:pt x="918314" y="1359662"/>
                </a:lnTo>
                <a:lnTo>
                  <a:pt x="510412" y="1359662"/>
                </a:lnTo>
                <a:lnTo>
                  <a:pt x="439854" y="1358117"/>
                </a:lnTo>
                <a:lnTo>
                  <a:pt x="373442" y="1353664"/>
                </a:lnTo>
                <a:lnTo>
                  <a:pt x="312288" y="1346576"/>
                </a:lnTo>
                <a:lnTo>
                  <a:pt x="257499" y="1337123"/>
                </a:lnTo>
                <a:lnTo>
                  <a:pt x="210185" y="1325577"/>
                </a:lnTo>
                <a:lnTo>
                  <a:pt x="171454" y="1312211"/>
                </a:lnTo>
                <a:lnTo>
                  <a:pt x="124181" y="1281102"/>
                </a:lnTo>
                <a:lnTo>
                  <a:pt x="117855" y="1263903"/>
                </a:lnTo>
                <a:lnTo>
                  <a:pt x="125849" y="1244622"/>
                </a:lnTo>
                <a:lnTo>
                  <a:pt x="185046" y="1210406"/>
                </a:lnTo>
                <a:lnTo>
                  <a:pt x="233081" y="1196243"/>
                </a:lnTo>
                <a:lnTo>
                  <a:pt x="291296" y="1184560"/>
                </a:lnTo>
                <a:lnTo>
                  <a:pt x="358105" y="1175743"/>
                </a:lnTo>
                <a:lnTo>
                  <a:pt x="431926" y="1170177"/>
                </a:lnTo>
                <a:lnTo>
                  <a:pt x="431926" y="1106932"/>
                </a:lnTo>
                <a:close/>
              </a:path>
              <a:path w="1390015" h="1423670">
                <a:moveTo>
                  <a:pt x="589026" y="1106932"/>
                </a:moveTo>
                <a:lnTo>
                  <a:pt x="589026" y="1170177"/>
                </a:lnTo>
                <a:lnTo>
                  <a:pt x="662847" y="1175743"/>
                </a:lnTo>
                <a:lnTo>
                  <a:pt x="729656" y="1184560"/>
                </a:lnTo>
                <a:lnTo>
                  <a:pt x="787871" y="1196243"/>
                </a:lnTo>
                <a:lnTo>
                  <a:pt x="835906" y="1210406"/>
                </a:lnTo>
                <a:lnTo>
                  <a:pt x="872178" y="1226661"/>
                </a:lnTo>
                <a:lnTo>
                  <a:pt x="903097" y="1263903"/>
                </a:lnTo>
                <a:lnTo>
                  <a:pt x="896771" y="1281102"/>
                </a:lnTo>
                <a:lnTo>
                  <a:pt x="849493" y="1312211"/>
                </a:lnTo>
                <a:lnTo>
                  <a:pt x="810756" y="1325577"/>
                </a:lnTo>
                <a:lnTo>
                  <a:pt x="763431" y="1337123"/>
                </a:lnTo>
                <a:lnTo>
                  <a:pt x="708627" y="1346576"/>
                </a:lnTo>
                <a:lnTo>
                  <a:pt x="647450" y="1353664"/>
                </a:lnTo>
                <a:lnTo>
                  <a:pt x="581009" y="1358117"/>
                </a:lnTo>
                <a:lnTo>
                  <a:pt x="510412" y="1359662"/>
                </a:lnTo>
                <a:lnTo>
                  <a:pt x="918314" y="1359662"/>
                </a:lnTo>
                <a:lnTo>
                  <a:pt x="980828" y="1326010"/>
                </a:lnTo>
                <a:lnTo>
                  <a:pt x="1016291" y="1285557"/>
                </a:lnTo>
                <a:lnTo>
                  <a:pt x="1020952" y="1263903"/>
                </a:lnTo>
                <a:lnTo>
                  <a:pt x="1015463" y="1240460"/>
                </a:lnTo>
                <a:lnTo>
                  <a:pt x="973886" y="1196993"/>
                </a:lnTo>
                <a:lnTo>
                  <a:pt x="939360" y="1177468"/>
                </a:lnTo>
                <a:lnTo>
                  <a:pt x="896715" y="1159748"/>
                </a:lnTo>
                <a:lnTo>
                  <a:pt x="846732" y="1144081"/>
                </a:lnTo>
                <a:lnTo>
                  <a:pt x="790191" y="1130716"/>
                </a:lnTo>
                <a:lnTo>
                  <a:pt x="727873" y="1119904"/>
                </a:lnTo>
                <a:lnTo>
                  <a:pt x="660558" y="1111893"/>
                </a:lnTo>
                <a:lnTo>
                  <a:pt x="589026" y="1106932"/>
                </a:lnTo>
                <a:close/>
              </a:path>
              <a:path w="1390015" h="1423670">
                <a:moveTo>
                  <a:pt x="510412" y="0"/>
                </a:moveTo>
                <a:lnTo>
                  <a:pt x="472195" y="6264"/>
                </a:lnTo>
                <a:lnTo>
                  <a:pt x="440991" y="23352"/>
                </a:lnTo>
                <a:lnTo>
                  <a:pt x="419955" y="48702"/>
                </a:lnTo>
                <a:lnTo>
                  <a:pt x="412241" y="79756"/>
                </a:lnTo>
                <a:lnTo>
                  <a:pt x="415742" y="100832"/>
                </a:lnTo>
                <a:lnTo>
                  <a:pt x="425672" y="119681"/>
                </a:lnTo>
                <a:lnTo>
                  <a:pt x="441174" y="135459"/>
                </a:lnTo>
                <a:lnTo>
                  <a:pt x="461390" y="147320"/>
                </a:lnTo>
                <a:lnTo>
                  <a:pt x="461390" y="1279271"/>
                </a:lnTo>
                <a:lnTo>
                  <a:pt x="559561" y="1279271"/>
                </a:lnTo>
                <a:lnTo>
                  <a:pt x="559561" y="147320"/>
                </a:lnTo>
                <a:lnTo>
                  <a:pt x="579758" y="135459"/>
                </a:lnTo>
                <a:lnTo>
                  <a:pt x="595217" y="119681"/>
                </a:lnTo>
                <a:lnTo>
                  <a:pt x="605103" y="100832"/>
                </a:lnTo>
                <a:lnTo>
                  <a:pt x="608583" y="79756"/>
                </a:lnTo>
                <a:lnTo>
                  <a:pt x="600870" y="48702"/>
                </a:lnTo>
                <a:lnTo>
                  <a:pt x="579834" y="23352"/>
                </a:lnTo>
                <a:lnTo>
                  <a:pt x="548630" y="6264"/>
                </a:lnTo>
                <a:lnTo>
                  <a:pt x="510412" y="0"/>
                </a:lnTo>
                <a:close/>
              </a:path>
              <a:path w="1390015" h="1423670">
                <a:moveTo>
                  <a:pt x="608583" y="135636"/>
                </a:moveTo>
                <a:lnTo>
                  <a:pt x="608583" y="582295"/>
                </a:lnTo>
                <a:lnTo>
                  <a:pt x="618546" y="599957"/>
                </a:lnTo>
                <a:lnTo>
                  <a:pt x="646285" y="615296"/>
                </a:lnTo>
                <a:lnTo>
                  <a:pt x="688575" y="627393"/>
                </a:lnTo>
                <a:lnTo>
                  <a:pt x="742192" y="635326"/>
                </a:lnTo>
                <a:lnTo>
                  <a:pt x="803909" y="638175"/>
                </a:lnTo>
                <a:lnTo>
                  <a:pt x="865676" y="635326"/>
                </a:lnTo>
                <a:lnTo>
                  <a:pt x="919299" y="627393"/>
                </a:lnTo>
                <a:lnTo>
                  <a:pt x="961570" y="615296"/>
                </a:lnTo>
                <a:lnTo>
                  <a:pt x="989285" y="599957"/>
                </a:lnTo>
                <a:lnTo>
                  <a:pt x="1009198" y="564632"/>
                </a:lnTo>
                <a:lnTo>
                  <a:pt x="1036937" y="549293"/>
                </a:lnTo>
                <a:lnTo>
                  <a:pt x="1079227" y="537196"/>
                </a:lnTo>
                <a:lnTo>
                  <a:pt x="1132844" y="529263"/>
                </a:lnTo>
                <a:lnTo>
                  <a:pt x="1194561" y="526414"/>
                </a:lnTo>
                <a:lnTo>
                  <a:pt x="1389887" y="526414"/>
                </a:lnTo>
                <a:lnTo>
                  <a:pt x="1389887" y="191388"/>
                </a:lnTo>
                <a:lnTo>
                  <a:pt x="803909" y="191388"/>
                </a:lnTo>
                <a:lnTo>
                  <a:pt x="742192" y="188541"/>
                </a:lnTo>
                <a:lnTo>
                  <a:pt x="688575" y="180615"/>
                </a:lnTo>
                <a:lnTo>
                  <a:pt x="646285" y="168538"/>
                </a:lnTo>
                <a:lnTo>
                  <a:pt x="618546" y="153236"/>
                </a:lnTo>
                <a:lnTo>
                  <a:pt x="608583" y="135636"/>
                </a:lnTo>
                <a:close/>
              </a:path>
              <a:path w="1390015" h="1423670">
                <a:moveTo>
                  <a:pt x="1389887" y="526414"/>
                </a:moveTo>
                <a:lnTo>
                  <a:pt x="1194561" y="526414"/>
                </a:lnTo>
                <a:lnTo>
                  <a:pt x="1256328" y="529263"/>
                </a:lnTo>
                <a:lnTo>
                  <a:pt x="1309951" y="537196"/>
                </a:lnTo>
                <a:lnTo>
                  <a:pt x="1352222" y="549293"/>
                </a:lnTo>
                <a:lnTo>
                  <a:pt x="1379937" y="564632"/>
                </a:lnTo>
                <a:lnTo>
                  <a:pt x="1389887" y="582295"/>
                </a:lnTo>
                <a:lnTo>
                  <a:pt x="1389887" y="526414"/>
                </a:lnTo>
                <a:close/>
              </a:path>
              <a:path w="1390015" h="1423670">
                <a:moveTo>
                  <a:pt x="1194561" y="79756"/>
                </a:moveTo>
                <a:lnTo>
                  <a:pt x="1132844" y="82604"/>
                </a:lnTo>
                <a:lnTo>
                  <a:pt x="1079227" y="90537"/>
                </a:lnTo>
                <a:lnTo>
                  <a:pt x="1036937" y="102634"/>
                </a:lnTo>
                <a:lnTo>
                  <a:pt x="989285" y="153236"/>
                </a:lnTo>
                <a:lnTo>
                  <a:pt x="961570" y="168538"/>
                </a:lnTo>
                <a:lnTo>
                  <a:pt x="919299" y="180615"/>
                </a:lnTo>
                <a:lnTo>
                  <a:pt x="865676" y="188541"/>
                </a:lnTo>
                <a:lnTo>
                  <a:pt x="803909" y="191388"/>
                </a:lnTo>
                <a:lnTo>
                  <a:pt x="1389887" y="191388"/>
                </a:lnTo>
                <a:lnTo>
                  <a:pt x="1389788" y="135459"/>
                </a:lnTo>
                <a:lnTo>
                  <a:pt x="1352222" y="102634"/>
                </a:lnTo>
                <a:lnTo>
                  <a:pt x="1309951" y="90537"/>
                </a:lnTo>
                <a:lnTo>
                  <a:pt x="1256328" y="82604"/>
                </a:lnTo>
                <a:lnTo>
                  <a:pt x="1194561" y="79756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248842" y="1633982"/>
            <a:ext cx="327660" cy="520700"/>
          </a:xfrm>
          <a:custGeom>
            <a:avLst/>
            <a:gdLst/>
            <a:ahLst/>
            <a:cxnLst/>
            <a:rect l="l" t="t" r="r" b="b"/>
            <a:pathLst>
              <a:path w="327659" h="520700">
                <a:moveTo>
                  <a:pt x="164147" y="0"/>
                </a:moveTo>
                <a:lnTo>
                  <a:pt x="100837" y="12303"/>
                </a:lnTo>
                <a:lnTo>
                  <a:pt x="45148" y="49275"/>
                </a:lnTo>
                <a:lnTo>
                  <a:pt x="18513" y="84253"/>
                </a:lnTo>
                <a:lnTo>
                  <a:pt x="3774" y="122719"/>
                </a:lnTo>
                <a:lnTo>
                  <a:pt x="0" y="163464"/>
                </a:lnTo>
                <a:lnTo>
                  <a:pt x="6258" y="205279"/>
                </a:lnTo>
                <a:lnTo>
                  <a:pt x="21618" y="246952"/>
                </a:lnTo>
                <a:lnTo>
                  <a:pt x="45148" y="287273"/>
                </a:lnTo>
                <a:lnTo>
                  <a:pt x="74568" y="334470"/>
                </a:lnTo>
                <a:lnTo>
                  <a:pt x="97021" y="375192"/>
                </a:lnTo>
                <a:lnTo>
                  <a:pt x="116663" y="415646"/>
                </a:lnTo>
                <a:lnTo>
                  <a:pt x="164147" y="520572"/>
                </a:lnTo>
                <a:lnTo>
                  <a:pt x="187886" y="463866"/>
                </a:lnTo>
                <a:lnTo>
                  <a:pt x="209125" y="416561"/>
                </a:lnTo>
                <a:lnTo>
                  <a:pt x="230395" y="374278"/>
                </a:lnTo>
                <a:lnTo>
                  <a:pt x="254226" y="332641"/>
                </a:lnTo>
                <a:lnTo>
                  <a:pt x="283146" y="287273"/>
                </a:lnTo>
                <a:lnTo>
                  <a:pt x="305574" y="247348"/>
                </a:lnTo>
                <a:lnTo>
                  <a:pt x="317377" y="214756"/>
                </a:lnTo>
                <a:lnTo>
                  <a:pt x="164147" y="214756"/>
                </a:lnTo>
                <a:lnTo>
                  <a:pt x="139178" y="209718"/>
                </a:lnTo>
                <a:lnTo>
                  <a:pt x="118792" y="195976"/>
                </a:lnTo>
                <a:lnTo>
                  <a:pt x="105050" y="175591"/>
                </a:lnTo>
                <a:lnTo>
                  <a:pt x="100012" y="150621"/>
                </a:lnTo>
                <a:lnTo>
                  <a:pt x="105050" y="125652"/>
                </a:lnTo>
                <a:lnTo>
                  <a:pt x="118792" y="105267"/>
                </a:lnTo>
                <a:lnTo>
                  <a:pt x="139178" y="91525"/>
                </a:lnTo>
                <a:lnTo>
                  <a:pt x="164147" y="86487"/>
                </a:lnTo>
                <a:lnTo>
                  <a:pt x="310355" y="86487"/>
                </a:lnTo>
                <a:lnTo>
                  <a:pt x="309560" y="84332"/>
                </a:lnTo>
                <a:lnTo>
                  <a:pt x="283146" y="49275"/>
                </a:lnTo>
                <a:lnTo>
                  <a:pt x="256730" y="27699"/>
                </a:lnTo>
                <a:lnTo>
                  <a:pt x="227457" y="12303"/>
                </a:lnTo>
                <a:lnTo>
                  <a:pt x="196278" y="3073"/>
                </a:lnTo>
                <a:lnTo>
                  <a:pt x="164147" y="0"/>
                </a:lnTo>
                <a:close/>
              </a:path>
              <a:path w="327659" h="520700">
                <a:moveTo>
                  <a:pt x="310355" y="86487"/>
                </a:moveTo>
                <a:lnTo>
                  <a:pt x="164147" y="86487"/>
                </a:lnTo>
                <a:lnTo>
                  <a:pt x="189116" y="91525"/>
                </a:lnTo>
                <a:lnTo>
                  <a:pt x="209502" y="105267"/>
                </a:lnTo>
                <a:lnTo>
                  <a:pt x="223244" y="125652"/>
                </a:lnTo>
                <a:lnTo>
                  <a:pt x="228282" y="150621"/>
                </a:lnTo>
                <a:lnTo>
                  <a:pt x="223244" y="175591"/>
                </a:lnTo>
                <a:lnTo>
                  <a:pt x="209502" y="195976"/>
                </a:lnTo>
                <a:lnTo>
                  <a:pt x="189116" y="209718"/>
                </a:lnTo>
                <a:lnTo>
                  <a:pt x="164147" y="214756"/>
                </a:lnTo>
                <a:lnTo>
                  <a:pt x="317377" y="214756"/>
                </a:lnTo>
                <a:lnTo>
                  <a:pt x="320625" y="205787"/>
                </a:lnTo>
                <a:lnTo>
                  <a:pt x="327104" y="163893"/>
                </a:lnTo>
                <a:lnTo>
                  <a:pt x="323814" y="122973"/>
                </a:lnTo>
                <a:lnTo>
                  <a:pt x="310355" y="86487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69748" y="2930651"/>
            <a:ext cx="2887980" cy="1440180"/>
          </a:xfrm>
          <a:custGeom>
            <a:avLst/>
            <a:gdLst/>
            <a:ahLst/>
            <a:cxnLst/>
            <a:rect l="l" t="t" r="r" b="b"/>
            <a:pathLst>
              <a:path w="2887980" h="1440179">
                <a:moveTo>
                  <a:pt x="316204" y="941705"/>
                </a:moveTo>
                <a:lnTo>
                  <a:pt x="171183" y="941705"/>
                </a:lnTo>
                <a:lnTo>
                  <a:pt x="171183" y="1078738"/>
                </a:lnTo>
                <a:lnTo>
                  <a:pt x="316204" y="1009269"/>
                </a:lnTo>
                <a:lnTo>
                  <a:pt x="316204" y="941705"/>
                </a:lnTo>
                <a:close/>
              </a:path>
              <a:path w="2887980" h="1440179">
                <a:moveTo>
                  <a:pt x="894219" y="1193165"/>
                </a:moveTo>
                <a:lnTo>
                  <a:pt x="543763" y="1025271"/>
                </a:lnTo>
                <a:lnTo>
                  <a:pt x="193294" y="1193165"/>
                </a:lnTo>
                <a:lnTo>
                  <a:pt x="193294" y="1440180"/>
                </a:lnTo>
                <a:lnTo>
                  <a:pt x="411175" y="1440180"/>
                </a:lnTo>
                <a:lnTo>
                  <a:pt x="411175" y="1325753"/>
                </a:lnTo>
                <a:lnTo>
                  <a:pt x="416521" y="1313053"/>
                </a:lnTo>
                <a:lnTo>
                  <a:pt x="431114" y="1302677"/>
                </a:lnTo>
                <a:lnTo>
                  <a:pt x="452767" y="1295679"/>
                </a:lnTo>
                <a:lnTo>
                  <a:pt x="479285" y="1293114"/>
                </a:lnTo>
                <a:lnTo>
                  <a:pt x="608241" y="1293114"/>
                </a:lnTo>
                <a:lnTo>
                  <a:pt x="634746" y="1295679"/>
                </a:lnTo>
                <a:lnTo>
                  <a:pt x="656399" y="1302677"/>
                </a:lnTo>
                <a:lnTo>
                  <a:pt x="670991" y="1313053"/>
                </a:lnTo>
                <a:lnTo>
                  <a:pt x="676351" y="1325753"/>
                </a:lnTo>
                <a:lnTo>
                  <a:pt x="676351" y="1440180"/>
                </a:lnTo>
                <a:lnTo>
                  <a:pt x="894219" y="1440180"/>
                </a:lnTo>
                <a:lnTo>
                  <a:pt x="894219" y="1293114"/>
                </a:lnTo>
                <a:lnTo>
                  <a:pt x="894219" y="1193165"/>
                </a:lnTo>
                <a:close/>
              </a:path>
              <a:path w="2887980" h="1440179">
                <a:moveTo>
                  <a:pt x="1083564" y="1193165"/>
                </a:moveTo>
                <a:lnTo>
                  <a:pt x="543763" y="923163"/>
                </a:lnTo>
                <a:lnTo>
                  <a:pt x="543763" y="922020"/>
                </a:lnTo>
                <a:lnTo>
                  <a:pt x="0" y="1192022"/>
                </a:lnTo>
                <a:lnTo>
                  <a:pt x="110820" y="1192022"/>
                </a:lnTo>
                <a:lnTo>
                  <a:pt x="543763" y="977011"/>
                </a:lnTo>
                <a:lnTo>
                  <a:pt x="543763" y="978154"/>
                </a:lnTo>
                <a:lnTo>
                  <a:pt x="973543" y="1193165"/>
                </a:lnTo>
                <a:lnTo>
                  <a:pt x="1083564" y="1193165"/>
                </a:lnTo>
                <a:close/>
              </a:path>
              <a:path w="2887980" h="1440179">
                <a:moveTo>
                  <a:pt x="2677414" y="32512"/>
                </a:moveTo>
                <a:lnTo>
                  <a:pt x="2674861" y="19888"/>
                </a:lnTo>
                <a:lnTo>
                  <a:pt x="2667914" y="9550"/>
                </a:lnTo>
                <a:lnTo>
                  <a:pt x="2657589" y="2565"/>
                </a:lnTo>
                <a:lnTo>
                  <a:pt x="2644902" y="0"/>
                </a:lnTo>
                <a:lnTo>
                  <a:pt x="2632202" y="2565"/>
                </a:lnTo>
                <a:lnTo>
                  <a:pt x="2621877" y="9550"/>
                </a:lnTo>
                <a:lnTo>
                  <a:pt x="2614930" y="19888"/>
                </a:lnTo>
                <a:lnTo>
                  <a:pt x="2612390" y="32512"/>
                </a:lnTo>
                <a:lnTo>
                  <a:pt x="2612390" y="255397"/>
                </a:lnTo>
                <a:lnTo>
                  <a:pt x="2614930" y="268033"/>
                </a:lnTo>
                <a:lnTo>
                  <a:pt x="2621877" y="278371"/>
                </a:lnTo>
                <a:lnTo>
                  <a:pt x="2632202" y="285356"/>
                </a:lnTo>
                <a:lnTo>
                  <a:pt x="2644902" y="287909"/>
                </a:lnTo>
                <a:lnTo>
                  <a:pt x="2657589" y="285356"/>
                </a:lnTo>
                <a:lnTo>
                  <a:pt x="2667914" y="278371"/>
                </a:lnTo>
                <a:lnTo>
                  <a:pt x="2674861" y="268033"/>
                </a:lnTo>
                <a:lnTo>
                  <a:pt x="2677414" y="255397"/>
                </a:lnTo>
                <a:lnTo>
                  <a:pt x="2677414" y="32512"/>
                </a:lnTo>
                <a:close/>
              </a:path>
              <a:path w="2887980" h="1440179">
                <a:moveTo>
                  <a:pt x="2887980" y="337820"/>
                </a:moveTo>
                <a:lnTo>
                  <a:pt x="2883128" y="289306"/>
                </a:lnTo>
                <a:lnTo>
                  <a:pt x="2869209" y="244068"/>
                </a:lnTo>
                <a:lnTo>
                  <a:pt x="2847187" y="203098"/>
                </a:lnTo>
                <a:lnTo>
                  <a:pt x="2818003" y="167309"/>
                </a:lnTo>
                <a:lnTo>
                  <a:pt x="2782595" y="137655"/>
                </a:lnTo>
                <a:lnTo>
                  <a:pt x="2741930" y="115100"/>
                </a:lnTo>
                <a:lnTo>
                  <a:pt x="2696972" y="100584"/>
                </a:lnTo>
                <a:lnTo>
                  <a:pt x="2696972" y="163830"/>
                </a:lnTo>
                <a:lnTo>
                  <a:pt x="2739275" y="182562"/>
                </a:lnTo>
                <a:lnTo>
                  <a:pt x="2775039" y="210985"/>
                </a:lnTo>
                <a:lnTo>
                  <a:pt x="2802610" y="247434"/>
                </a:lnTo>
                <a:lnTo>
                  <a:pt x="2820352" y="290258"/>
                </a:lnTo>
                <a:lnTo>
                  <a:pt x="2826639" y="337820"/>
                </a:lnTo>
                <a:lnTo>
                  <a:pt x="2820136" y="386067"/>
                </a:lnTo>
                <a:lnTo>
                  <a:pt x="2801810" y="429450"/>
                </a:lnTo>
                <a:lnTo>
                  <a:pt x="2773388" y="466204"/>
                </a:lnTo>
                <a:lnTo>
                  <a:pt x="2736608" y="494614"/>
                </a:lnTo>
                <a:lnTo>
                  <a:pt x="2693200" y="512940"/>
                </a:lnTo>
                <a:lnTo>
                  <a:pt x="2644902" y="519430"/>
                </a:lnTo>
                <a:lnTo>
                  <a:pt x="2596591" y="512940"/>
                </a:lnTo>
                <a:lnTo>
                  <a:pt x="2553182" y="494614"/>
                </a:lnTo>
                <a:lnTo>
                  <a:pt x="2516403" y="466204"/>
                </a:lnTo>
                <a:lnTo>
                  <a:pt x="2487980" y="429450"/>
                </a:lnTo>
                <a:lnTo>
                  <a:pt x="2469654" y="386067"/>
                </a:lnTo>
                <a:lnTo>
                  <a:pt x="2463165" y="337820"/>
                </a:lnTo>
                <a:lnTo>
                  <a:pt x="2469438" y="290258"/>
                </a:lnTo>
                <a:lnTo>
                  <a:pt x="2487180" y="247434"/>
                </a:lnTo>
                <a:lnTo>
                  <a:pt x="2514752" y="210985"/>
                </a:lnTo>
                <a:lnTo>
                  <a:pt x="2550515" y="182562"/>
                </a:lnTo>
                <a:lnTo>
                  <a:pt x="2592832" y="163830"/>
                </a:lnTo>
                <a:lnTo>
                  <a:pt x="2592832" y="100584"/>
                </a:lnTo>
                <a:lnTo>
                  <a:pt x="2547861" y="115100"/>
                </a:lnTo>
                <a:lnTo>
                  <a:pt x="2507196" y="137655"/>
                </a:lnTo>
                <a:lnTo>
                  <a:pt x="2471788" y="167309"/>
                </a:lnTo>
                <a:lnTo>
                  <a:pt x="2442603" y="203098"/>
                </a:lnTo>
                <a:lnTo>
                  <a:pt x="2420582" y="244068"/>
                </a:lnTo>
                <a:lnTo>
                  <a:pt x="2406662" y="289306"/>
                </a:lnTo>
                <a:lnTo>
                  <a:pt x="2401824" y="337820"/>
                </a:lnTo>
                <a:lnTo>
                  <a:pt x="2406751" y="386765"/>
                </a:lnTo>
                <a:lnTo>
                  <a:pt x="2420924" y="432346"/>
                </a:lnTo>
                <a:lnTo>
                  <a:pt x="2443340" y="473595"/>
                </a:lnTo>
                <a:lnTo>
                  <a:pt x="2473020" y="509536"/>
                </a:lnTo>
                <a:lnTo>
                  <a:pt x="2508986" y="539178"/>
                </a:lnTo>
                <a:lnTo>
                  <a:pt x="2550287" y="561568"/>
                </a:lnTo>
                <a:lnTo>
                  <a:pt x="2595905" y="575716"/>
                </a:lnTo>
                <a:lnTo>
                  <a:pt x="2644902" y="580644"/>
                </a:lnTo>
                <a:lnTo>
                  <a:pt x="2693886" y="575716"/>
                </a:lnTo>
                <a:lnTo>
                  <a:pt x="2739504" y="561568"/>
                </a:lnTo>
                <a:lnTo>
                  <a:pt x="2780804" y="539178"/>
                </a:lnTo>
                <a:lnTo>
                  <a:pt x="2804757" y="519430"/>
                </a:lnTo>
                <a:lnTo>
                  <a:pt x="2816771" y="509536"/>
                </a:lnTo>
                <a:lnTo>
                  <a:pt x="2846451" y="473595"/>
                </a:lnTo>
                <a:lnTo>
                  <a:pt x="2868866" y="432346"/>
                </a:lnTo>
                <a:lnTo>
                  <a:pt x="2883039" y="386765"/>
                </a:lnTo>
                <a:lnTo>
                  <a:pt x="2887980" y="33782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903090" y="3093466"/>
            <a:ext cx="3067050" cy="36537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0033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Interiorul acestuia trebuie să fie dotat  conform prevederilor cuprinse în</a:t>
            </a:r>
            <a:r>
              <a:rPr sz="1400" spc="-1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Ordinul  </a:t>
            </a:r>
            <a:r>
              <a:rPr sz="1400" spc="-10" dirty="0">
                <a:solidFill>
                  <a:srgbClr val="FFFFFF"/>
                </a:solidFill>
                <a:latin typeface="Times New Roman"/>
                <a:cs typeface="Times New Roman"/>
              </a:rPr>
              <a:t>nr.1336/2007,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emis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de</a:t>
            </a:r>
            <a:r>
              <a:rPr sz="14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Ministerul</a:t>
            </a:r>
            <a:endParaRPr sz="1400">
              <a:latin typeface="Times New Roman"/>
              <a:cs typeface="Times New Roman"/>
            </a:endParaRPr>
          </a:p>
          <a:p>
            <a:pPr marL="12700" marR="21209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Sănătății, prin care s-a aprobat</a:t>
            </a:r>
            <a:r>
              <a:rPr sz="1400" spc="-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Normele 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de igienă pentru cabinetele de  înfrumusețare</a:t>
            </a:r>
            <a:r>
              <a:rPr sz="14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corporală.</a:t>
            </a:r>
            <a:endParaRPr sz="1400">
              <a:latin typeface="Times New Roman"/>
              <a:cs typeface="Times New Roman"/>
            </a:endParaRPr>
          </a:p>
          <a:p>
            <a:pPr marL="12700" marR="1143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Incintele trebuie să fie adecvat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luminate 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cu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lumină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artificială şi natural și bine  ventilate, pentru a se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elimina fumul,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praful  sau</a:t>
            </a:r>
            <a:r>
              <a:rPr sz="14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vaporii.</a:t>
            </a:r>
            <a:endParaRPr sz="1400">
              <a:latin typeface="Times New Roman"/>
              <a:cs typeface="Times New Roman"/>
            </a:endParaRPr>
          </a:p>
          <a:p>
            <a:pPr marL="12700" marR="66040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Cabinetul trebuie să fie dotat cu grup 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sanitar,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întreţinut corespunzător </a:t>
            </a:r>
            <a:r>
              <a:rPr sz="1400" spc="5" dirty="0">
                <a:solidFill>
                  <a:srgbClr val="FFFFFF"/>
                </a:solidFill>
                <a:latin typeface="Times New Roman"/>
                <a:cs typeface="Times New Roman"/>
              </a:rPr>
              <a:t>din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punct  de vedere igienico-sanitar şi bine</a:t>
            </a:r>
            <a:r>
              <a:rPr sz="1400" spc="-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ventilat. 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Este obligatoriu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să existe</a:t>
            </a:r>
            <a:r>
              <a:rPr sz="1400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chiuvetă.</a:t>
            </a:r>
            <a:endParaRPr sz="1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Se asigură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obligatoriu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apă potabilă curentă  rece şi caldă, în cantităţi suficiente, săpun  antibacterian..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362700" y="2418588"/>
            <a:ext cx="527685" cy="494030"/>
          </a:xfrm>
          <a:custGeom>
            <a:avLst/>
            <a:gdLst/>
            <a:ahLst/>
            <a:cxnLst/>
            <a:rect l="l" t="t" r="r" b="b"/>
            <a:pathLst>
              <a:path w="527684" h="494030">
                <a:moveTo>
                  <a:pt x="391541" y="0"/>
                </a:moveTo>
                <a:lnTo>
                  <a:pt x="358060" y="4611"/>
                </a:lnTo>
                <a:lnTo>
                  <a:pt x="327628" y="17462"/>
                </a:lnTo>
                <a:lnTo>
                  <a:pt x="298957" y="37933"/>
                </a:lnTo>
                <a:lnTo>
                  <a:pt x="270764" y="65404"/>
                </a:lnTo>
                <a:lnTo>
                  <a:pt x="270764" y="450214"/>
                </a:lnTo>
                <a:lnTo>
                  <a:pt x="319262" y="416839"/>
                </a:lnTo>
                <a:lnTo>
                  <a:pt x="368903" y="397049"/>
                </a:lnTo>
                <a:lnTo>
                  <a:pt x="418210" y="391904"/>
                </a:lnTo>
                <a:lnTo>
                  <a:pt x="465708" y="402463"/>
                </a:lnTo>
                <a:lnTo>
                  <a:pt x="464693" y="85851"/>
                </a:lnTo>
                <a:lnTo>
                  <a:pt x="488442" y="85851"/>
                </a:lnTo>
                <a:lnTo>
                  <a:pt x="486791" y="441198"/>
                </a:lnTo>
                <a:lnTo>
                  <a:pt x="438330" y="426580"/>
                </a:lnTo>
                <a:lnTo>
                  <a:pt x="396777" y="422284"/>
                </a:lnTo>
                <a:lnTo>
                  <a:pt x="357851" y="426375"/>
                </a:lnTo>
                <a:lnTo>
                  <a:pt x="317273" y="436922"/>
                </a:lnTo>
                <a:lnTo>
                  <a:pt x="270764" y="451992"/>
                </a:lnTo>
                <a:lnTo>
                  <a:pt x="270764" y="454660"/>
                </a:lnTo>
                <a:lnTo>
                  <a:pt x="256540" y="452247"/>
                </a:lnTo>
                <a:lnTo>
                  <a:pt x="256540" y="451992"/>
                </a:lnTo>
                <a:lnTo>
                  <a:pt x="211321" y="437628"/>
                </a:lnTo>
                <a:lnTo>
                  <a:pt x="170090" y="425989"/>
                </a:lnTo>
                <a:lnTo>
                  <a:pt x="129548" y="420135"/>
                </a:lnTo>
                <a:lnTo>
                  <a:pt x="86396" y="423126"/>
                </a:lnTo>
                <a:lnTo>
                  <a:pt x="37337" y="438023"/>
                </a:lnTo>
                <a:lnTo>
                  <a:pt x="38862" y="85851"/>
                </a:lnTo>
                <a:lnTo>
                  <a:pt x="62611" y="85851"/>
                </a:lnTo>
                <a:lnTo>
                  <a:pt x="61595" y="402463"/>
                </a:lnTo>
                <a:lnTo>
                  <a:pt x="109092" y="391904"/>
                </a:lnTo>
                <a:lnTo>
                  <a:pt x="158400" y="397049"/>
                </a:lnTo>
                <a:lnTo>
                  <a:pt x="208041" y="416839"/>
                </a:lnTo>
                <a:lnTo>
                  <a:pt x="256540" y="450214"/>
                </a:lnTo>
                <a:lnTo>
                  <a:pt x="256540" y="65404"/>
                </a:lnTo>
                <a:lnTo>
                  <a:pt x="228346" y="37933"/>
                </a:lnTo>
                <a:lnTo>
                  <a:pt x="199675" y="17462"/>
                </a:lnTo>
                <a:lnTo>
                  <a:pt x="169243" y="4611"/>
                </a:lnTo>
                <a:lnTo>
                  <a:pt x="135762" y="0"/>
                </a:lnTo>
                <a:lnTo>
                  <a:pt x="119193" y="821"/>
                </a:lnTo>
                <a:lnTo>
                  <a:pt x="101600" y="3524"/>
                </a:lnTo>
                <a:lnTo>
                  <a:pt x="82863" y="8179"/>
                </a:lnTo>
                <a:lnTo>
                  <a:pt x="62864" y="14859"/>
                </a:lnTo>
                <a:lnTo>
                  <a:pt x="62737" y="70103"/>
                </a:lnTo>
                <a:lnTo>
                  <a:pt x="16637" y="69723"/>
                </a:lnTo>
                <a:lnTo>
                  <a:pt x="16637" y="120269"/>
                </a:lnTo>
                <a:lnTo>
                  <a:pt x="0" y="120269"/>
                </a:lnTo>
                <a:lnTo>
                  <a:pt x="0" y="493775"/>
                </a:lnTo>
                <a:lnTo>
                  <a:pt x="527303" y="493775"/>
                </a:lnTo>
                <a:lnTo>
                  <a:pt x="527303" y="120269"/>
                </a:lnTo>
                <a:lnTo>
                  <a:pt x="507873" y="120269"/>
                </a:lnTo>
                <a:lnTo>
                  <a:pt x="507873" y="69723"/>
                </a:lnTo>
                <a:lnTo>
                  <a:pt x="464566" y="70103"/>
                </a:lnTo>
                <a:lnTo>
                  <a:pt x="464439" y="14859"/>
                </a:lnTo>
                <a:lnTo>
                  <a:pt x="444440" y="8179"/>
                </a:lnTo>
                <a:lnTo>
                  <a:pt x="425703" y="3524"/>
                </a:lnTo>
                <a:lnTo>
                  <a:pt x="408110" y="821"/>
                </a:lnTo>
                <a:lnTo>
                  <a:pt x="391541" y="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89530" y="49530"/>
            <a:ext cx="8042909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II.NEVOILE DE</a:t>
            </a:r>
            <a:r>
              <a:rPr spc="-65" dirty="0"/>
              <a:t> </a:t>
            </a:r>
            <a:r>
              <a:rPr dirty="0"/>
              <a:t>FUNCTIONARE</a:t>
            </a:r>
          </a:p>
        </p:txBody>
      </p:sp>
      <p:sp>
        <p:nvSpPr>
          <p:cNvPr id="3" name="object 3"/>
          <p:cNvSpPr/>
          <p:nvPr/>
        </p:nvSpPr>
        <p:spPr>
          <a:xfrm>
            <a:off x="18288" y="2181605"/>
            <a:ext cx="10858500" cy="30137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26870" y="2273300"/>
            <a:ext cx="175006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Se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vor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achitiona a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cate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4  unitati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fiecare, estimate</a:t>
            </a:r>
            <a:r>
              <a:rPr sz="1200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la  350lei pe unitate si  respectiv 150</a:t>
            </a:r>
            <a:r>
              <a:rPr sz="1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lei.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23466" y="1582293"/>
            <a:ext cx="135953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57810" marR="5080" indent="-245745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Masini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de</a:t>
            </a:r>
            <a:r>
              <a:rPr sz="1400" b="1" spc="-130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tuns+  uscatoare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53866" y="5469737"/>
            <a:ext cx="172529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4 scaune cu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pret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unitar  600lei, si oglinzi cu</a:t>
            </a:r>
            <a:r>
              <a:rPr sz="12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pretul 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unitar de 200</a:t>
            </a:r>
            <a:r>
              <a:rPr sz="12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lei.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29127" y="5073522"/>
            <a:ext cx="137350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Scaune+</a:t>
            </a:r>
            <a:r>
              <a:rPr sz="1400" b="1" spc="-6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oglinzi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66208" y="3731468"/>
            <a:ext cx="1579880" cy="880744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13030">
              <a:lnSpc>
                <a:spcPct val="100000"/>
              </a:lnSpc>
              <a:spcBef>
                <a:spcPts val="495"/>
              </a:spcBef>
            </a:pP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Mobilier</a:t>
            </a:r>
            <a:r>
              <a:rPr sz="1400" b="1" spc="-5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auxiliar</a:t>
            </a:r>
            <a:endParaRPr sz="1400">
              <a:latin typeface="Arial"/>
              <a:cs typeface="Arial"/>
            </a:endParaRPr>
          </a:p>
          <a:p>
            <a:pPr marL="12065" marR="5080" algn="ctr">
              <a:lnSpc>
                <a:spcPct val="100000"/>
              </a:lnSpc>
              <a:spcBef>
                <a:spcPts val="340"/>
              </a:spcBef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nevoie de 4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seturi</a:t>
            </a:r>
            <a:r>
              <a:rPr sz="12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  mobilier auxiliar la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pret 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unitar de 200</a:t>
            </a:r>
            <a:r>
              <a:rPr sz="12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79545" y="809701"/>
            <a:ext cx="4484370" cy="8712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RESURSELE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MATERIALE</a:t>
            </a:r>
            <a:endParaRPr sz="2800">
              <a:latin typeface="Arial"/>
              <a:cs typeface="Arial"/>
            </a:endParaRPr>
          </a:p>
          <a:p>
            <a:pPr marL="2297430">
              <a:lnSpc>
                <a:spcPct val="100000"/>
              </a:lnSpc>
              <a:spcBef>
                <a:spcPts val="1620"/>
              </a:spcBef>
            </a:pPr>
            <a:r>
              <a:rPr sz="1400" b="1" spc="-10" dirty="0">
                <a:solidFill>
                  <a:srgbClr val="F9B017"/>
                </a:solidFill>
                <a:latin typeface="Arial"/>
                <a:cs typeface="Arial"/>
              </a:rPr>
              <a:t>Aspirator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si </a:t>
            </a: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alte</a:t>
            </a:r>
            <a:r>
              <a:rPr sz="1400" b="1" spc="-30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materiale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15583" y="1594941"/>
            <a:ext cx="2355215" cy="1082040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R="248285" algn="ctr">
              <a:lnSpc>
                <a:spcPct val="100000"/>
              </a:lnSpc>
              <a:spcBef>
                <a:spcPts val="570"/>
              </a:spcBef>
            </a:pP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consumabile</a:t>
            </a:r>
            <a:endParaRPr sz="1400">
              <a:latin typeface="Arial"/>
              <a:cs typeface="Arial"/>
            </a:endParaRPr>
          </a:p>
          <a:p>
            <a:pPr marL="12065" marR="5080" indent="-2540" algn="ctr">
              <a:lnSpc>
                <a:spcPct val="100000"/>
              </a:lnSpc>
              <a:spcBef>
                <a:spcPts val="405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Se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va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achitiona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un aspirator(1000  lei)+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alte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materiale consumabile 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pentru curetenie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previzionate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2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un  cost lunar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 200</a:t>
            </a:r>
            <a:r>
              <a:rPr sz="12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lei.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070342" y="5185409"/>
            <a:ext cx="1832610" cy="1216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2105" marR="326390" algn="ctr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Sisteme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de  </a:t>
            </a: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s</a:t>
            </a:r>
            <a:r>
              <a:rPr sz="1400" b="1" spc="-10" dirty="0">
                <a:solidFill>
                  <a:srgbClr val="F9B017"/>
                </a:solidFill>
                <a:latin typeface="Arial"/>
                <a:cs typeface="Arial"/>
              </a:rPr>
              <a:t>up</a:t>
            </a: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ra</a:t>
            </a:r>
            <a:r>
              <a:rPr sz="1400" b="1" spc="-15" dirty="0">
                <a:solidFill>
                  <a:srgbClr val="F9B017"/>
                </a:solidFill>
                <a:latin typeface="Arial"/>
                <a:cs typeface="Arial"/>
              </a:rPr>
              <a:t>v</a:t>
            </a: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e</a:t>
            </a:r>
            <a:r>
              <a:rPr sz="1400" b="1" spc="-10" dirty="0">
                <a:solidFill>
                  <a:srgbClr val="F9B017"/>
                </a:solidFill>
                <a:latin typeface="Arial"/>
                <a:cs typeface="Arial"/>
              </a:rPr>
              <a:t>gh</a:t>
            </a: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ere</a:t>
            </a:r>
            <a:endParaRPr sz="1400">
              <a:latin typeface="Arial"/>
              <a:cs typeface="Arial"/>
            </a:endParaRPr>
          </a:p>
          <a:p>
            <a:pPr marL="12700" marR="5080" indent="-635" algn="ctr">
              <a:lnSpc>
                <a:spcPct val="100000"/>
              </a:lnSpc>
              <a:spcBef>
                <a:spcPts val="254"/>
              </a:spcBef>
            </a:pP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incinta salonului se a 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monta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un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sistem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 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camere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video, achitionat</a:t>
            </a:r>
            <a:r>
              <a:rPr sz="12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la 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pret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 1500</a:t>
            </a:r>
            <a:r>
              <a:rPr sz="12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024876" y="2879598"/>
            <a:ext cx="2036445" cy="13563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72390" algn="r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rgbClr val="F9B017"/>
                </a:solidFill>
                <a:latin typeface="Arial"/>
                <a:cs typeface="Arial"/>
              </a:rPr>
              <a:t>Aparat </a:t>
            </a: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cafea</a:t>
            </a:r>
            <a:r>
              <a:rPr sz="1400" b="1" spc="-8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+</a:t>
            </a:r>
            <a:endParaRPr sz="1400">
              <a:latin typeface="Arial"/>
              <a:cs typeface="Arial"/>
            </a:endParaRPr>
          </a:p>
          <a:p>
            <a:pPr marR="71755" algn="r">
              <a:lnSpc>
                <a:spcPts val="1639"/>
              </a:lnSpc>
            </a:pP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materiale</a:t>
            </a:r>
            <a:r>
              <a:rPr sz="1400" b="1" spc="-70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consumabile</a:t>
            </a:r>
            <a:endParaRPr sz="1400">
              <a:latin typeface="Arial"/>
              <a:cs typeface="Arial"/>
            </a:endParaRPr>
          </a:p>
          <a:p>
            <a:pPr marL="12700" marR="5080" indent="216535" algn="r">
              <a:lnSpc>
                <a:spcPts val="1440"/>
              </a:lnSpc>
              <a:spcBef>
                <a:spcPts val="5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Pentru crearea</a:t>
            </a:r>
            <a:r>
              <a:rPr sz="12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unui</a:t>
            </a:r>
            <a:r>
              <a:rPr sz="12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mediu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 relaxant, clieniti</a:t>
            </a:r>
            <a:r>
              <a:rPr sz="12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beneficia</a:t>
            </a:r>
            <a:r>
              <a:rPr sz="12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  un suc sau o</a:t>
            </a:r>
            <a:r>
              <a:rPr sz="1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cafea</a:t>
            </a:r>
            <a:r>
              <a:rPr sz="12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gratis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Aparat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estimate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la 1000</a:t>
            </a:r>
            <a:r>
              <a:rPr sz="12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iar  cafeaua+suc 200 lei</a:t>
            </a:r>
            <a:r>
              <a:rPr sz="12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lunar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3616" y="4085671"/>
            <a:ext cx="1784985" cy="1430020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322580">
              <a:lnSpc>
                <a:spcPct val="100000"/>
              </a:lnSpc>
              <a:spcBef>
                <a:spcPts val="495"/>
              </a:spcBef>
            </a:pP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Materii</a:t>
            </a:r>
            <a:r>
              <a:rPr sz="1400" b="1" spc="-5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prime</a:t>
            </a:r>
            <a:endParaRPr sz="1400">
              <a:latin typeface="Arial"/>
              <a:cs typeface="Arial"/>
            </a:endParaRPr>
          </a:p>
          <a:p>
            <a:pPr marL="12700" marR="5080" indent="565150" algn="r">
              <a:lnSpc>
                <a:spcPct val="100000"/>
              </a:lnSpc>
              <a:spcBef>
                <a:spcPts val="340"/>
              </a:spcBef>
            </a:pPr>
            <a:r>
              <a:rPr sz="1200" spc="-5" dirty="0">
                <a:solidFill>
                  <a:srgbClr val="FFFFFF"/>
                </a:solidFill>
                <a:latin typeface="Times New Roman"/>
                <a:cs typeface="Times New Roman"/>
              </a:rPr>
              <a:t>Pentru</a:t>
            </a:r>
            <a:r>
              <a:rPr sz="1200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Times New Roman"/>
                <a:cs typeface="Times New Roman"/>
              </a:rPr>
              <a:t>desfasurarea </a:t>
            </a:r>
            <a:r>
              <a:rPr sz="12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Times New Roman"/>
                <a:cs typeface="Times New Roman"/>
              </a:rPr>
              <a:t>activitatii </a:t>
            </a:r>
            <a:r>
              <a:rPr sz="1200" dirty="0">
                <a:solidFill>
                  <a:srgbClr val="FFFFFF"/>
                </a:solidFill>
                <a:latin typeface="Times New Roman"/>
                <a:cs typeface="Times New Roman"/>
              </a:rPr>
              <a:t>vom</a:t>
            </a:r>
            <a:r>
              <a:rPr sz="1200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Times New Roman"/>
                <a:cs typeface="Times New Roman"/>
              </a:rPr>
              <a:t>avea</a:t>
            </a:r>
            <a:r>
              <a:rPr sz="1200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Times New Roman"/>
                <a:cs typeface="Times New Roman"/>
              </a:rPr>
              <a:t>nevoie </a:t>
            </a:r>
            <a:r>
              <a:rPr sz="1200" dirty="0">
                <a:solidFill>
                  <a:srgbClr val="FFFFFF"/>
                </a:solidFill>
                <a:latin typeface="Times New Roman"/>
                <a:cs typeface="Times New Roman"/>
              </a:rPr>
              <a:t> de </a:t>
            </a:r>
            <a:r>
              <a:rPr sz="1200" spc="-5" dirty="0">
                <a:solidFill>
                  <a:srgbClr val="FFFFFF"/>
                </a:solidFill>
                <a:latin typeface="Times New Roman"/>
                <a:cs typeface="Times New Roman"/>
              </a:rPr>
              <a:t>materii </a:t>
            </a:r>
            <a:r>
              <a:rPr sz="1200" dirty="0">
                <a:solidFill>
                  <a:srgbClr val="FFFFFF"/>
                </a:solidFill>
                <a:latin typeface="Times New Roman"/>
                <a:cs typeface="Times New Roman"/>
              </a:rPr>
              <a:t>prime </a:t>
            </a:r>
            <a:r>
              <a:rPr sz="1200" spc="-5" dirty="0">
                <a:solidFill>
                  <a:srgbClr val="FFFFFF"/>
                </a:solidFill>
                <a:latin typeface="Times New Roman"/>
                <a:cs typeface="Times New Roman"/>
              </a:rPr>
              <a:t>precum: </a:t>
            </a:r>
            <a:r>
              <a:rPr sz="12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Times New Roman"/>
                <a:cs typeface="Times New Roman"/>
              </a:rPr>
              <a:t>fixativ,</a:t>
            </a:r>
            <a:r>
              <a:rPr sz="12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Times New Roman"/>
                <a:cs typeface="Times New Roman"/>
              </a:rPr>
              <a:t>spuma,</a:t>
            </a:r>
            <a:r>
              <a:rPr sz="12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Times New Roman"/>
                <a:cs typeface="Times New Roman"/>
              </a:rPr>
              <a:t>sampon, </a:t>
            </a:r>
            <a:r>
              <a:rPr sz="12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Times New Roman"/>
                <a:cs typeface="Times New Roman"/>
              </a:rPr>
              <a:t>vopsea, estimate </a:t>
            </a:r>
            <a:r>
              <a:rPr sz="1200" dirty="0">
                <a:solidFill>
                  <a:srgbClr val="FFFFFF"/>
                </a:solidFill>
                <a:latin typeface="Times New Roman"/>
                <a:cs typeface="Times New Roman"/>
              </a:rPr>
              <a:t>la o</a:t>
            </a:r>
            <a:r>
              <a:rPr sz="1200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Times New Roman"/>
                <a:cs typeface="Times New Roman"/>
              </a:rPr>
              <a:t>valoare</a:t>
            </a:r>
            <a:endParaRPr sz="1200">
              <a:latin typeface="Times New Roman"/>
              <a:cs typeface="Times New Roman"/>
            </a:endParaRPr>
          </a:p>
          <a:p>
            <a:pPr marR="5715" algn="r">
              <a:lnSpc>
                <a:spcPct val="100000"/>
              </a:lnSpc>
            </a:pPr>
            <a:r>
              <a:rPr sz="1200" dirty="0">
                <a:solidFill>
                  <a:srgbClr val="FFFFFF"/>
                </a:solidFill>
                <a:latin typeface="Times New Roman"/>
                <a:cs typeface="Times New Roman"/>
              </a:rPr>
              <a:t>de 1.000 </a:t>
            </a:r>
            <a:r>
              <a:rPr sz="1200" spc="-15" dirty="0">
                <a:solidFill>
                  <a:srgbClr val="FFFFFF"/>
                </a:solidFill>
                <a:latin typeface="Times New Roman"/>
                <a:cs typeface="Times New Roman"/>
              </a:rPr>
              <a:t>Lei</a:t>
            </a:r>
            <a:r>
              <a:rPr sz="12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spc="-15" dirty="0">
                <a:solidFill>
                  <a:srgbClr val="FFFFFF"/>
                </a:solidFill>
                <a:latin typeface="Times New Roman"/>
                <a:cs typeface="Times New Roman"/>
              </a:rPr>
              <a:t>lunar.</a:t>
            </a:r>
            <a:endParaRPr sz="1200">
              <a:latin typeface="Times New Roman"/>
              <a:cs typeface="Times New Roman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2104644" y="2692907"/>
            <a:ext cx="9057640" cy="2190115"/>
            <a:chOff x="2104644" y="2692907"/>
            <a:chExt cx="9057640" cy="2190115"/>
          </a:xfrm>
        </p:grpSpPr>
        <p:sp>
          <p:nvSpPr>
            <p:cNvPr id="15" name="object 15"/>
            <p:cNvSpPr/>
            <p:nvPr/>
          </p:nvSpPr>
          <p:spPr>
            <a:xfrm>
              <a:off x="2104644" y="3151631"/>
              <a:ext cx="807719" cy="80772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744467" y="4101083"/>
              <a:ext cx="804672" cy="78181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0206989" y="3054857"/>
              <a:ext cx="935990" cy="937260"/>
            </a:xfrm>
            <a:custGeom>
              <a:avLst/>
              <a:gdLst/>
              <a:ahLst/>
              <a:cxnLst/>
              <a:rect l="l" t="t" r="r" b="b"/>
              <a:pathLst>
                <a:path w="935990" h="937260">
                  <a:moveTo>
                    <a:pt x="0" y="468629"/>
                  </a:moveTo>
                  <a:lnTo>
                    <a:pt x="2415" y="420713"/>
                  </a:lnTo>
                  <a:lnTo>
                    <a:pt x="9503" y="374182"/>
                  </a:lnTo>
                  <a:lnTo>
                    <a:pt x="21030" y="329270"/>
                  </a:lnTo>
                  <a:lnTo>
                    <a:pt x="36760" y="286214"/>
                  </a:lnTo>
                  <a:lnTo>
                    <a:pt x="56459" y="245249"/>
                  </a:lnTo>
                  <a:lnTo>
                    <a:pt x="79891" y="206610"/>
                  </a:lnTo>
                  <a:lnTo>
                    <a:pt x="106822" y="170534"/>
                  </a:lnTo>
                  <a:lnTo>
                    <a:pt x="137017" y="137255"/>
                  </a:lnTo>
                  <a:lnTo>
                    <a:pt x="170240" y="107009"/>
                  </a:lnTo>
                  <a:lnTo>
                    <a:pt x="206257" y="80032"/>
                  </a:lnTo>
                  <a:lnTo>
                    <a:pt x="244832" y="56559"/>
                  </a:lnTo>
                  <a:lnTo>
                    <a:pt x="285732" y="36826"/>
                  </a:lnTo>
                  <a:lnTo>
                    <a:pt x="328720" y="21067"/>
                  </a:lnTo>
                  <a:lnTo>
                    <a:pt x="373562" y="9520"/>
                  </a:lnTo>
                  <a:lnTo>
                    <a:pt x="420023" y="2419"/>
                  </a:lnTo>
                  <a:lnTo>
                    <a:pt x="467867" y="0"/>
                  </a:lnTo>
                  <a:lnTo>
                    <a:pt x="515712" y="2419"/>
                  </a:lnTo>
                  <a:lnTo>
                    <a:pt x="562173" y="9520"/>
                  </a:lnTo>
                  <a:lnTo>
                    <a:pt x="607015" y="21067"/>
                  </a:lnTo>
                  <a:lnTo>
                    <a:pt x="650003" y="36826"/>
                  </a:lnTo>
                  <a:lnTo>
                    <a:pt x="690903" y="56559"/>
                  </a:lnTo>
                  <a:lnTo>
                    <a:pt x="729478" y="80032"/>
                  </a:lnTo>
                  <a:lnTo>
                    <a:pt x="765495" y="107009"/>
                  </a:lnTo>
                  <a:lnTo>
                    <a:pt x="798718" y="137255"/>
                  </a:lnTo>
                  <a:lnTo>
                    <a:pt x="828913" y="170534"/>
                  </a:lnTo>
                  <a:lnTo>
                    <a:pt x="855844" y="206610"/>
                  </a:lnTo>
                  <a:lnTo>
                    <a:pt x="879276" y="245249"/>
                  </a:lnTo>
                  <a:lnTo>
                    <a:pt x="898975" y="286214"/>
                  </a:lnTo>
                  <a:lnTo>
                    <a:pt x="914705" y="329270"/>
                  </a:lnTo>
                  <a:lnTo>
                    <a:pt x="926232" y="374182"/>
                  </a:lnTo>
                  <a:lnTo>
                    <a:pt x="933320" y="420713"/>
                  </a:lnTo>
                  <a:lnTo>
                    <a:pt x="935735" y="468629"/>
                  </a:lnTo>
                  <a:lnTo>
                    <a:pt x="933320" y="516546"/>
                  </a:lnTo>
                  <a:lnTo>
                    <a:pt x="926232" y="563077"/>
                  </a:lnTo>
                  <a:lnTo>
                    <a:pt x="914705" y="607989"/>
                  </a:lnTo>
                  <a:lnTo>
                    <a:pt x="898975" y="651045"/>
                  </a:lnTo>
                  <a:lnTo>
                    <a:pt x="879276" y="692010"/>
                  </a:lnTo>
                  <a:lnTo>
                    <a:pt x="855844" y="730649"/>
                  </a:lnTo>
                  <a:lnTo>
                    <a:pt x="828913" y="766725"/>
                  </a:lnTo>
                  <a:lnTo>
                    <a:pt x="798718" y="800004"/>
                  </a:lnTo>
                  <a:lnTo>
                    <a:pt x="765495" y="830250"/>
                  </a:lnTo>
                  <a:lnTo>
                    <a:pt x="729478" y="857227"/>
                  </a:lnTo>
                  <a:lnTo>
                    <a:pt x="690903" y="880700"/>
                  </a:lnTo>
                  <a:lnTo>
                    <a:pt x="650003" y="900433"/>
                  </a:lnTo>
                  <a:lnTo>
                    <a:pt x="607015" y="916192"/>
                  </a:lnTo>
                  <a:lnTo>
                    <a:pt x="562173" y="927739"/>
                  </a:lnTo>
                  <a:lnTo>
                    <a:pt x="515712" y="934840"/>
                  </a:lnTo>
                  <a:lnTo>
                    <a:pt x="467867" y="937259"/>
                  </a:lnTo>
                  <a:lnTo>
                    <a:pt x="420023" y="934840"/>
                  </a:lnTo>
                  <a:lnTo>
                    <a:pt x="373562" y="927739"/>
                  </a:lnTo>
                  <a:lnTo>
                    <a:pt x="328720" y="916192"/>
                  </a:lnTo>
                  <a:lnTo>
                    <a:pt x="285732" y="900433"/>
                  </a:lnTo>
                  <a:lnTo>
                    <a:pt x="244832" y="880700"/>
                  </a:lnTo>
                  <a:lnTo>
                    <a:pt x="206257" y="857227"/>
                  </a:lnTo>
                  <a:lnTo>
                    <a:pt x="170240" y="830250"/>
                  </a:lnTo>
                  <a:lnTo>
                    <a:pt x="137017" y="800004"/>
                  </a:lnTo>
                  <a:lnTo>
                    <a:pt x="106822" y="766725"/>
                  </a:lnTo>
                  <a:lnTo>
                    <a:pt x="79891" y="730649"/>
                  </a:lnTo>
                  <a:lnTo>
                    <a:pt x="56459" y="692010"/>
                  </a:lnTo>
                  <a:lnTo>
                    <a:pt x="36760" y="651045"/>
                  </a:lnTo>
                  <a:lnTo>
                    <a:pt x="21030" y="607989"/>
                  </a:lnTo>
                  <a:lnTo>
                    <a:pt x="9503" y="563077"/>
                  </a:lnTo>
                  <a:lnTo>
                    <a:pt x="2415" y="516546"/>
                  </a:lnTo>
                  <a:lnTo>
                    <a:pt x="0" y="468629"/>
                  </a:lnTo>
                  <a:close/>
                </a:path>
              </a:pathLst>
            </a:custGeom>
            <a:ln w="3810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293614" y="2711957"/>
              <a:ext cx="935990" cy="935990"/>
            </a:xfrm>
            <a:custGeom>
              <a:avLst/>
              <a:gdLst/>
              <a:ahLst/>
              <a:cxnLst/>
              <a:rect l="l" t="t" r="r" b="b"/>
              <a:pathLst>
                <a:path w="935989" h="935989">
                  <a:moveTo>
                    <a:pt x="467868" y="0"/>
                  </a:moveTo>
                  <a:lnTo>
                    <a:pt x="420023" y="2415"/>
                  </a:lnTo>
                  <a:lnTo>
                    <a:pt x="373562" y="9503"/>
                  </a:lnTo>
                  <a:lnTo>
                    <a:pt x="328720" y="21030"/>
                  </a:lnTo>
                  <a:lnTo>
                    <a:pt x="285732" y="36760"/>
                  </a:lnTo>
                  <a:lnTo>
                    <a:pt x="244832" y="56459"/>
                  </a:lnTo>
                  <a:lnTo>
                    <a:pt x="206257" y="79891"/>
                  </a:lnTo>
                  <a:lnTo>
                    <a:pt x="170240" y="106822"/>
                  </a:lnTo>
                  <a:lnTo>
                    <a:pt x="137017" y="137017"/>
                  </a:lnTo>
                  <a:lnTo>
                    <a:pt x="106822" y="170240"/>
                  </a:lnTo>
                  <a:lnTo>
                    <a:pt x="79891" y="206257"/>
                  </a:lnTo>
                  <a:lnTo>
                    <a:pt x="56459" y="244832"/>
                  </a:lnTo>
                  <a:lnTo>
                    <a:pt x="36760" y="285732"/>
                  </a:lnTo>
                  <a:lnTo>
                    <a:pt x="21030" y="328720"/>
                  </a:lnTo>
                  <a:lnTo>
                    <a:pt x="9503" y="373562"/>
                  </a:lnTo>
                  <a:lnTo>
                    <a:pt x="2415" y="420023"/>
                  </a:lnTo>
                  <a:lnTo>
                    <a:pt x="0" y="467867"/>
                  </a:lnTo>
                  <a:lnTo>
                    <a:pt x="2415" y="515712"/>
                  </a:lnTo>
                  <a:lnTo>
                    <a:pt x="9503" y="562173"/>
                  </a:lnTo>
                  <a:lnTo>
                    <a:pt x="21030" y="607015"/>
                  </a:lnTo>
                  <a:lnTo>
                    <a:pt x="36760" y="650003"/>
                  </a:lnTo>
                  <a:lnTo>
                    <a:pt x="56459" y="690903"/>
                  </a:lnTo>
                  <a:lnTo>
                    <a:pt x="79891" y="729478"/>
                  </a:lnTo>
                  <a:lnTo>
                    <a:pt x="106822" y="765495"/>
                  </a:lnTo>
                  <a:lnTo>
                    <a:pt x="137017" y="798718"/>
                  </a:lnTo>
                  <a:lnTo>
                    <a:pt x="170240" y="828913"/>
                  </a:lnTo>
                  <a:lnTo>
                    <a:pt x="206257" y="855844"/>
                  </a:lnTo>
                  <a:lnTo>
                    <a:pt x="244832" y="879276"/>
                  </a:lnTo>
                  <a:lnTo>
                    <a:pt x="285732" y="898975"/>
                  </a:lnTo>
                  <a:lnTo>
                    <a:pt x="328720" y="914705"/>
                  </a:lnTo>
                  <a:lnTo>
                    <a:pt x="373562" y="926232"/>
                  </a:lnTo>
                  <a:lnTo>
                    <a:pt x="420023" y="933320"/>
                  </a:lnTo>
                  <a:lnTo>
                    <a:pt x="467868" y="935735"/>
                  </a:lnTo>
                  <a:lnTo>
                    <a:pt x="515712" y="933320"/>
                  </a:lnTo>
                  <a:lnTo>
                    <a:pt x="562173" y="926232"/>
                  </a:lnTo>
                  <a:lnTo>
                    <a:pt x="607015" y="914705"/>
                  </a:lnTo>
                  <a:lnTo>
                    <a:pt x="650003" y="898975"/>
                  </a:lnTo>
                  <a:lnTo>
                    <a:pt x="690903" y="879276"/>
                  </a:lnTo>
                  <a:lnTo>
                    <a:pt x="729478" y="855844"/>
                  </a:lnTo>
                  <a:lnTo>
                    <a:pt x="765495" y="828913"/>
                  </a:lnTo>
                  <a:lnTo>
                    <a:pt x="798718" y="798718"/>
                  </a:lnTo>
                  <a:lnTo>
                    <a:pt x="828913" y="765495"/>
                  </a:lnTo>
                  <a:lnTo>
                    <a:pt x="855844" y="729478"/>
                  </a:lnTo>
                  <a:lnTo>
                    <a:pt x="879276" y="690903"/>
                  </a:lnTo>
                  <a:lnTo>
                    <a:pt x="898975" y="650003"/>
                  </a:lnTo>
                  <a:lnTo>
                    <a:pt x="914705" y="607015"/>
                  </a:lnTo>
                  <a:lnTo>
                    <a:pt x="926232" y="562173"/>
                  </a:lnTo>
                  <a:lnTo>
                    <a:pt x="933320" y="515712"/>
                  </a:lnTo>
                  <a:lnTo>
                    <a:pt x="935736" y="467867"/>
                  </a:lnTo>
                  <a:lnTo>
                    <a:pt x="933320" y="420023"/>
                  </a:lnTo>
                  <a:lnTo>
                    <a:pt x="926232" y="373562"/>
                  </a:lnTo>
                  <a:lnTo>
                    <a:pt x="914705" y="328720"/>
                  </a:lnTo>
                  <a:lnTo>
                    <a:pt x="898975" y="285732"/>
                  </a:lnTo>
                  <a:lnTo>
                    <a:pt x="879276" y="244832"/>
                  </a:lnTo>
                  <a:lnTo>
                    <a:pt x="855844" y="206257"/>
                  </a:lnTo>
                  <a:lnTo>
                    <a:pt x="828913" y="170240"/>
                  </a:lnTo>
                  <a:lnTo>
                    <a:pt x="798718" y="137017"/>
                  </a:lnTo>
                  <a:lnTo>
                    <a:pt x="765495" y="106822"/>
                  </a:lnTo>
                  <a:lnTo>
                    <a:pt x="729478" y="79891"/>
                  </a:lnTo>
                  <a:lnTo>
                    <a:pt x="690903" y="56459"/>
                  </a:lnTo>
                  <a:lnTo>
                    <a:pt x="650003" y="36760"/>
                  </a:lnTo>
                  <a:lnTo>
                    <a:pt x="607015" y="21030"/>
                  </a:lnTo>
                  <a:lnTo>
                    <a:pt x="562173" y="9503"/>
                  </a:lnTo>
                  <a:lnTo>
                    <a:pt x="515712" y="2415"/>
                  </a:lnTo>
                  <a:lnTo>
                    <a:pt x="4678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293614" y="2711957"/>
              <a:ext cx="935990" cy="935990"/>
            </a:xfrm>
            <a:custGeom>
              <a:avLst/>
              <a:gdLst/>
              <a:ahLst/>
              <a:cxnLst/>
              <a:rect l="l" t="t" r="r" b="b"/>
              <a:pathLst>
                <a:path w="935989" h="935989">
                  <a:moveTo>
                    <a:pt x="0" y="467867"/>
                  </a:moveTo>
                  <a:lnTo>
                    <a:pt x="2415" y="420023"/>
                  </a:lnTo>
                  <a:lnTo>
                    <a:pt x="9503" y="373562"/>
                  </a:lnTo>
                  <a:lnTo>
                    <a:pt x="21030" y="328720"/>
                  </a:lnTo>
                  <a:lnTo>
                    <a:pt x="36760" y="285732"/>
                  </a:lnTo>
                  <a:lnTo>
                    <a:pt x="56459" y="244832"/>
                  </a:lnTo>
                  <a:lnTo>
                    <a:pt x="79891" y="206257"/>
                  </a:lnTo>
                  <a:lnTo>
                    <a:pt x="106822" y="170240"/>
                  </a:lnTo>
                  <a:lnTo>
                    <a:pt x="137017" y="137017"/>
                  </a:lnTo>
                  <a:lnTo>
                    <a:pt x="170240" y="106822"/>
                  </a:lnTo>
                  <a:lnTo>
                    <a:pt x="206257" y="79891"/>
                  </a:lnTo>
                  <a:lnTo>
                    <a:pt x="244832" y="56459"/>
                  </a:lnTo>
                  <a:lnTo>
                    <a:pt x="285732" y="36760"/>
                  </a:lnTo>
                  <a:lnTo>
                    <a:pt x="328720" y="21030"/>
                  </a:lnTo>
                  <a:lnTo>
                    <a:pt x="373562" y="9503"/>
                  </a:lnTo>
                  <a:lnTo>
                    <a:pt x="420023" y="2415"/>
                  </a:lnTo>
                  <a:lnTo>
                    <a:pt x="467868" y="0"/>
                  </a:lnTo>
                  <a:lnTo>
                    <a:pt x="515712" y="2415"/>
                  </a:lnTo>
                  <a:lnTo>
                    <a:pt x="562173" y="9503"/>
                  </a:lnTo>
                  <a:lnTo>
                    <a:pt x="607015" y="21030"/>
                  </a:lnTo>
                  <a:lnTo>
                    <a:pt x="650003" y="36760"/>
                  </a:lnTo>
                  <a:lnTo>
                    <a:pt x="690903" y="56459"/>
                  </a:lnTo>
                  <a:lnTo>
                    <a:pt x="729478" y="79891"/>
                  </a:lnTo>
                  <a:lnTo>
                    <a:pt x="765495" y="106822"/>
                  </a:lnTo>
                  <a:lnTo>
                    <a:pt x="798718" y="137017"/>
                  </a:lnTo>
                  <a:lnTo>
                    <a:pt x="828913" y="170240"/>
                  </a:lnTo>
                  <a:lnTo>
                    <a:pt x="855844" y="206257"/>
                  </a:lnTo>
                  <a:lnTo>
                    <a:pt x="879276" y="244832"/>
                  </a:lnTo>
                  <a:lnTo>
                    <a:pt x="898975" y="285732"/>
                  </a:lnTo>
                  <a:lnTo>
                    <a:pt x="914705" y="328720"/>
                  </a:lnTo>
                  <a:lnTo>
                    <a:pt x="926232" y="373562"/>
                  </a:lnTo>
                  <a:lnTo>
                    <a:pt x="933320" y="420023"/>
                  </a:lnTo>
                  <a:lnTo>
                    <a:pt x="935736" y="467867"/>
                  </a:lnTo>
                  <a:lnTo>
                    <a:pt x="933320" y="515712"/>
                  </a:lnTo>
                  <a:lnTo>
                    <a:pt x="926232" y="562173"/>
                  </a:lnTo>
                  <a:lnTo>
                    <a:pt x="914705" y="607015"/>
                  </a:lnTo>
                  <a:lnTo>
                    <a:pt x="898975" y="650003"/>
                  </a:lnTo>
                  <a:lnTo>
                    <a:pt x="879276" y="690903"/>
                  </a:lnTo>
                  <a:lnTo>
                    <a:pt x="855844" y="729478"/>
                  </a:lnTo>
                  <a:lnTo>
                    <a:pt x="828913" y="765495"/>
                  </a:lnTo>
                  <a:lnTo>
                    <a:pt x="798718" y="798718"/>
                  </a:lnTo>
                  <a:lnTo>
                    <a:pt x="765495" y="828913"/>
                  </a:lnTo>
                  <a:lnTo>
                    <a:pt x="729478" y="855844"/>
                  </a:lnTo>
                  <a:lnTo>
                    <a:pt x="690903" y="879276"/>
                  </a:lnTo>
                  <a:lnTo>
                    <a:pt x="650003" y="898975"/>
                  </a:lnTo>
                  <a:lnTo>
                    <a:pt x="607015" y="914705"/>
                  </a:lnTo>
                  <a:lnTo>
                    <a:pt x="562173" y="926232"/>
                  </a:lnTo>
                  <a:lnTo>
                    <a:pt x="515712" y="933320"/>
                  </a:lnTo>
                  <a:lnTo>
                    <a:pt x="467868" y="935735"/>
                  </a:lnTo>
                  <a:lnTo>
                    <a:pt x="420023" y="933320"/>
                  </a:lnTo>
                  <a:lnTo>
                    <a:pt x="373562" y="926232"/>
                  </a:lnTo>
                  <a:lnTo>
                    <a:pt x="328720" y="914705"/>
                  </a:lnTo>
                  <a:lnTo>
                    <a:pt x="285732" y="898975"/>
                  </a:lnTo>
                  <a:lnTo>
                    <a:pt x="244832" y="879276"/>
                  </a:lnTo>
                  <a:lnTo>
                    <a:pt x="206257" y="855844"/>
                  </a:lnTo>
                  <a:lnTo>
                    <a:pt x="170240" y="828913"/>
                  </a:lnTo>
                  <a:lnTo>
                    <a:pt x="137017" y="798718"/>
                  </a:lnTo>
                  <a:lnTo>
                    <a:pt x="106822" y="765495"/>
                  </a:lnTo>
                  <a:lnTo>
                    <a:pt x="79891" y="729478"/>
                  </a:lnTo>
                  <a:lnTo>
                    <a:pt x="56459" y="690903"/>
                  </a:lnTo>
                  <a:lnTo>
                    <a:pt x="36760" y="650003"/>
                  </a:lnTo>
                  <a:lnTo>
                    <a:pt x="21030" y="607015"/>
                  </a:lnTo>
                  <a:lnTo>
                    <a:pt x="9503" y="562173"/>
                  </a:lnTo>
                  <a:lnTo>
                    <a:pt x="2415" y="515712"/>
                  </a:lnTo>
                  <a:lnTo>
                    <a:pt x="0" y="467867"/>
                  </a:lnTo>
                  <a:close/>
                </a:path>
              </a:pathLst>
            </a:custGeom>
            <a:ln w="3810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478779" y="2805683"/>
              <a:ext cx="589788" cy="79247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904482" y="2711957"/>
              <a:ext cx="935990" cy="935990"/>
            </a:xfrm>
            <a:custGeom>
              <a:avLst/>
              <a:gdLst/>
              <a:ahLst/>
              <a:cxnLst/>
              <a:rect l="l" t="t" r="r" b="b"/>
              <a:pathLst>
                <a:path w="935990" h="935989">
                  <a:moveTo>
                    <a:pt x="467868" y="0"/>
                  </a:moveTo>
                  <a:lnTo>
                    <a:pt x="420023" y="2415"/>
                  </a:lnTo>
                  <a:lnTo>
                    <a:pt x="373562" y="9503"/>
                  </a:lnTo>
                  <a:lnTo>
                    <a:pt x="328720" y="21030"/>
                  </a:lnTo>
                  <a:lnTo>
                    <a:pt x="285732" y="36760"/>
                  </a:lnTo>
                  <a:lnTo>
                    <a:pt x="244832" y="56459"/>
                  </a:lnTo>
                  <a:lnTo>
                    <a:pt x="206257" y="79891"/>
                  </a:lnTo>
                  <a:lnTo>
                    <a:pt x="170240" y="106822"/>
                  </a:lnTo>
                  <a:lnTo>
                    <a:pt x="137017" y="137017"/>
                  </a:lnTo>
                  <a:lnTo>
                    <a:pt x="106822" y="170240"/>
                  </a:lnTo>
                  <a:lnTo>
                    <a:pt x="79891" y="206257"/>
                  </a:lnTo>
                  <a:lnTo>
                    <a:pt x="56459" y="244832"/>
                  </a:lnTo>
                  <a:lnTo>
                    <a:pt x="36760" y="285732"/>
                  </a:lnTo>
                  <a:lnTo>
                    <a:pt x="21030" y="328720"/>
                  </a:lnTo>
                  <a:lnTo>
                    <a:pt x="9503" y="373562"/>
                  </a:lnTo>
                  <a:lnTo>
                    <a:pt x="2415" y="420023"/>
                  </a:lnTo>
                  <a:lnTo>
                    <a:pt x="0" y="467867"/>
                  </a:lnTo>
                  <a:lnTo>
                    <a:pt x="2415" y="515712"/>
                  </a:lnTo>
                  <a:lnTo>
                    <a:pt x="9503" y="562173"/>
                  </a:lnTo>
                  <a:lnTo>
                    <a:pt x="21030" y="607015"/>
                  </a:lnTo>
                  <a:lnTo>
                    <a:pt x="36760" y="650003"/>
                  </a:lnTo>
                  <a:lnTo>
                    <a:pt x="56459" y="690903"/>
                  </a:lnTo>
                  <a:lnTo>
                    <a:pt x="79891" y="729478"/>
                  </a:lnTo>
                  <a:lnTo>
                    <a:pt x="106822" y="765495"/>
                  </a:lnTo>
                  <a:lnTo>
                    <a:pt x="137017" y="798718"/>
                  </a:lnTo>
                  <a:lnTo>
                    <a:pt x="170240" y="828913"/>
                  </a:lnTo>
                  <a:lnTo>
                    <a:pt x="206257" y="855844"/>
                  </a:lnTo>
                  <a:lnTo>
                    <a:pt x="244832" y="879276"/>
                  </a:lnTo>
                  <a:lnTo>
                    <a:pt x="285732" y="898975"/>
                  </a:lnTo>
                  <a:lnTo>
                    <a:pt x="328720" y="914705"/>
                  </a:lnTo>
                  <a:lnTo>
                    <a:pt x="373562" y="926232"/>
                  </a:lnTo>
                  <a:lnTo>
                    <a:pt x="420023" y="933320"/>
                  </a:lnTo>
                  <a:lnTo>
                    <a:pt x="467868" y="935735"/>
                  </a:lnTo>
                  <a:lnTo>
                    <a:pt x="515712" y="933320"/>
                  </a:lnTo>
                  <a:lnTo>
                    <a:pt x="562173" y="926232"/>
                  </a:lnTo>
                  <a:lnTo>
                    <a:pt x="607015" y="914705"/>
                  </a:lnTo>
                  <a:lnTo>
                    <a:pt x="650003" y="898975"/>
                  </a:lnTo>
                  <a:lnTo>
                    <a:pt x="690903" y="879276"/>
                  </a:lnTo>
                  <a:lnTo>
                    <a:pt x="729478" y="855844"/>
                  </a:lnTo>
                  <a:lnTo>
                    <a:pt x="765495" y="828913"/>
                  </a:lnTo>
                  <a:lnTo>
                    <a:pt x="798718" y="798718"/>
                  </a:lnTo>
                  <a:lnTo>
                    <a:pt x="828913" y="765495"/>
                  </a:lnTo>
                  <a:lnTo>
                    <a:pt x="855844" y="729478"/>
                  </a:lnTo>
                  <a:lnTo>
                    <a:pt x="879276" y="690903"/>
                  </a:lnTo>
                  <a:lnTo>
                    <a:pt x="898975" y="650003"/>
                  </a:lnTo>
                  <a:lnTo>
                    <a:pt x="914705" y="607015"/>
                  </a:lnTo>
                  <a:lnTo>
                    <a:pt x="926232" y="562173"/>
                  </a:lnTo>
                  <a:lnTo>
                    <a:pt x="933320" y="515712"/>
                  </a:lnTo>
                  <a:lnTo>
                    <a:pt x="935736" y="467867"/>
                  </a:lnTo>
                  <a:lnTo>
                    <a:pt x="933320" y="420023"/>
                  </a:lnTo>
                  <a:lnTo>
                    <a:pt x="926232" y="373562"/>
                  </a:lnTo>
                  <a:lnTo>
                    <a:pt x="914705" y="328720"/>
                  </a:lnTo>
                  <a:lnTo>
                    <a:pt x="898975" y="285732"/>
                  </a:lnTo>
                  <a:lnTo>
                    <a:pt x="879276" y="244832"/>
                  </a:lnTo>
                  <a:lnTo>
                    <a:pt x="855844" y="206257"/>
                  </a:lnTo>
                  <a:lnTo>
                    <a:pt x="828913" y="170240"/>
                  </a:lnTo>
                  <a:lnTo>
                    <a:pt x="798718" y="137017"/>
                  </a:lnTo>
                  <a:lnTo>
                    <a:pt x="765495" y="106822"/>
                  </a:lnTo>
                  <a:lnTo>
                    <a:pt x="729478" y="79891"/>
                  </a:lnTo>
                  <a:lnTo>
                    <a:pt x="690903" y="56459"/>
                  </a:lnTo>
                  <a:lnTo>
                    <a:pt x="650003" y="36760"/>
                  </a:lnTo>
                  <a:lnTo>
                    <a:pt x="607015" y="21030"/>
                  </a:lnTo>
                  <a:lnTo>
                    <a:pt x="562173" y="9503"/>
                  </a:lnTo>
                  <a:lnTo>
                    <a:pt x="515712" y="2415"/>
                  </a:lnTo>
                  <a:lnTo>
                    <a:pt x="4678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904482" y="2711957"/>
              <a:ext cx="935990" cy="935990"/>
            </a:xfrm>
            <a:custGeom>
              <a:avLst/>
              <a:gdLst/>
              <a:ahLst/>
              <a:cxnLst/>
              <a:rect l="l" t="t" r="r" b="b"/>
              <a:pathLst>
                <a:path w="935990" h="935989">
                  <a:moveTo>
                    <a:pt x="0" y="467867"/>
                  </a:moveTo>
                  <a:lnTo>
                    <a:pt x="2415" y="420023"/>
                  </a:lnTo>
                  <a:lnTo>
                    <a:pt x="9503" y="373562"/>
                  </a:lnTo>
                  <a:lnTo>
                    <a:pt x="21030" y="328720"/>
                  </a:lnTo>
                  <a:lnTo>
                    <a:pt x="36760" y="285732"/>
                  </a:lnTo>
                  <a:lnTo>
                    <a:pt x="56459" y="244832"/>
                  </a:lnTo>
                  <a:lnTo>
                    <a:pt x="79891" y="206257"/>
                  </a:lnTo>
                  <a:lnTo>
                    <a:pt x="106822" y="170240"/>
                  </a:lnTo>
                  <a:lnTo>
                    <a:pt x="137017" y="137017"/>
                  </a:lnTo>
                  <a:lnTo>
                    <a:pt x="170240" y="106822"/>
                  </a:lnTo>
                  <a:lnTo>
                    <a:pt x="206257" y="79891"/>
                  </a:lnTo>
                  <a:lnTo>
                    <a:pt x="244832" y="56459"/>
                  </a:lnTo>
                  <a:lnTo>
                    <a:pt x="285732" y="36760"/>
                  </a:lnTo>
                  <a:lnTo>
                    <a:pt x="328720" y="21030"/>
                  </a:lnTo>
                  <a:lnTo>
                    <a:pt x="373562" y="9503"/>
                  </a:lnTo>
                  <a:lnTo>
                    <a:pt x="420023" y="2415"/>
                  </a:lnTo>
                  <a:lnTo>
                    <a:pt x="467868" y="0"/>
                  </a:lnTo>
                  <a:lnTo>
                    <a:pt x="515712" y="2415"/>
                  </a:lnTo>
                  <a:lnTo>
                    <a:pt x="562173" y="9503"/>
                  </a:lnTo>
                  <a:lnTo>
                    <a:pt x="607015" y="21030"/>
                  </a:lnTo>
                  <a:lnTo>
                    <a:pt x="650003" y="36760"/>
                  </a:lnTo>
                  <a:lnTo>
                    <a:pt x="690903" y="56459"/>
                  </a:lnTo>
                  <a:lnTo>
                    <a:pt x="729478" y="79891"/>
                  </a:lnTo>
                  <a:lnTo>
                    <a:pt x="765495" y="106822"/>
                  </a:lnTo>
                  <a:lnTo>
                    <a:pt x="798718" y="137017"/>
                  </a:lnTo>
                  <a:lnTo>
                    <a:pt x="828913" y="170240"/>
                  </a:lnTo>
                  <a:lnTo>
                    <a:pt x="855844" y="206257"/>
                  </a:lnTo>
                  <a:lnTo>
                    <a:pt x="879276" y="244832"/>
                  </a:lnTo>
                  <a:lnTo>
                    <a:pt x="898975" y="285732"/>
                  </a:lnTo>
                  <a:lnTo>
                    <a:pt x="914705" y="328720"/>
                  </a:lnTo>
                  <a:lnTo>
                    <a:pt x="926232" y="373562"/>
                  </a:lnTo>
                  <a:lnTo>
                    <a:pt x="933320" y="420023"/>
                  </a:lnTo>
                  <a:lnTo>
                    <a:pt x="935736" y="467867"/>
                  </a:lnTo>
                  <a:lnTo>
                    <a:pt x="933320" y="515712"/>
                  </a:lnTo>
                  <a:lnTo>
                    <a:pt x="926232" y="562173"/>
                  </a:lnTo>
                  <a:lnTo>
                    <a:pt x="914705" y="607015"/>
                  </a:lnTo>
                  <a:lnTo>
                    <a:pt x="898975" y="650003"/>
                  </a:lnTo>
                  <a:lnTo>
                    <a:pt x="879276" y="690903"/>
                  </a:lnTo>
                  <a:lnTo>
                    <a:pt x="855844" y="729478"/>
                  </a:lnTo>
                  <a:lnTo>
                    <a:pt x="828913" y="765495"/>
                  </a:lnTo>
                  <a:lnTo>
                    <a:pt x="798718" y="798718"/>
                  </a:lnTo>
                  <a:lnTo>
                    <a:pt x="765495" y="828913"/>
                  </a:lnTo>
                  <a:lnTo>
                    <a:pt x="729478" y="855844"/>
                  </a:lnTo>
                  <a:lnTo>
                    <a:pt x="690903" y="879276"/>
                  </a:lnTo>
                  <a:lnTo>
                    <a:pt x="650003" y="898975"/>
                  </a:lnTo>
                  <a:lnTo>
                    <a:pt x="607015" y="914705"/>
                  </a:lnTo>
                  <a:lnTo>
                    <a:pt x="562173" y="926232"/>
                  </a:lnTo>
                  <a:lnTo>
                    <a:pt x="515712" y="933320"/>
                  </a:lnTo>
                  <a:lnTo>
                    <a:pt x="467868" y="935735"/>
                  </a:lnTo>
                  <a:lnTo>
                    <a:pt x="420023" y="933320"/>
                  </a:lnTo>
                  <a:lnTo>
                    <a:pt x="373562" y="926232"/>
                  </a:lnTo>
                  <a:lnTo>
                    <a:pt x="328720" y="914705"/>
                  </a:lnTo>
                  <a:lnTo>
                    <a:pt x="285732" y="898975"/>
                  </a:lnTo>
                  <a:lnTo>
                    <a:pt x="244832" y="879276"/>
                  </a:lnTo>
                  <a:lnTo>
                    <a:pt x="206257" y="855844"/>
                  </a:lnTo>
                  <a:lnTo>
                    <a:pt x="170240" y="828913"/>
                  </a:lnTo>
                  <a:lnTo>
                    <a:pt x="137017" y="798718"/>
                  </a:lnTo>
                  <a:lnTo>
                    <a:pt x="106822" y="765495"/>
                  </a:lnTo>
                  <a:lnTo>
                    <a:pt x="79891" y="729478"/>
                  </a:lnTo>
                  <a:lnTo>
                    <a:pt x="56459" y="690903"/>
                  </a:lnTo>
                  <a:lnTo>
                    <a:pt x="36760" y="650003"/>
                  </a:lnTo>
                  <a:lnTo>
                    <a:pt x="21030" y="607015"/>
                  </a:lnTo>
                  <a:lnTo>
                    <a:pt x="9503" y="562173"/>
                  </a:lnTo>
                  <a:lnTo>
                    <a:pt x="2415" y="515712"/>
                  </a:lnTo>
                  <a:lnTo>
                    <a:pt x="0" y="467867"/>
                  </a:lnTo>
                  <a:close/>
                </a:path>
              </a:pathLst>
            </a:custGeom>
            <a:ln w="3810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7048500" y="2807207"/>
              <a:ext cx="661416" cy="661415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9094469" y="1512188"/>
            <a:ext cx="2751455" cy="666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Cost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total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echipamente=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9.500</a:t>
            </a:r>
            <a:r>
              <a:rPr sz="1400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LEI 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Cost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total materii prime+ material 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consumabile=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1200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lei/luna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75358" y="133934"/>
            <a:ext cx="893826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/>
              <a:t>III.NEVOILE </a:t>
            </a:r>
            <a:r>
              <a:rPr sz="4800" dirty="0"/>
              <a:t>DE</a:t>
            </a:r>
            <a:r>
              <a:rPr sz="4800" spc="35" dirty="0"/>
              <a:t> </a:t>
            </a:r>
            <a:r>
              <a:rPr sz="4800" spc="-5" dirty="0"/>
              <a:t>FUNCTIONARE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3907916" y="949832"/>
            <a:ext cx="4072254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RESURSELE</a:t>
            </a:r>
            <a:r>
              <a:rPr sz="32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UMANE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14577" y="3257550"/>
            <a:ext cx="640080" cy="594360"/>
          </a:xfrm>
          <a:custGeom>
            <a:avLst/>
            <a:gdLst/>
            <a:ahLst/>
            <a:cxnLst/>
            <a:rect l="l" t="t" r="r" b="b"/>
            <a:pathLst>
              <a:path w="640080" h="594360">
                <a:moveTo>
                  <a:pt x="0" y="297179"/>
                </a:moveTo>
                <a:lnTo>
                  <a:pt x="3469" y="253274"/>
                </a:lnTo>
                <a:lnTo>
                  <a:pt x="13549" y="211366"/>
                </a:lnTo>
                <a:lnTo>
                  <a:pt x="29744" y="171915"/>
                </a:lnTo>
                <a:lnTo>
                  <a:pt x="51559" y="135381"/>
                </a:lnTo>
                <a:lnTo>
                  <a:pt x="78498" y="102225"/>
                </a:lnTo>
                <a:lnTo>
                  <a:pt x="110068" y="72908"/>
                </a:lnTo>
                <a:lnTo>
                  <a:pt x="145772" y="47888"/>
                </a:lnTo>
                <a:lnTo>
                  <a:pt x="185116" y="27627"/>
                </a:lnTo>
                <a:lnTo>
                  <a:pt x="227606" y="12585"/>
                </a:lnTo>
                <a:lnTo>
                  <a:pt x="272745" y="3223"/>
                </a:lnTo>
                <a:lnTo>
                  <a:pt x="320040" y="0"/>
                </a:lnTo>
                <a:lnTo>
                  <a:pt x="367340" y="3223"/>
                </a:lnTo>
                <a:lnTo>
                  <a:pt x="412483" y="12585"/>
                </a:lnTo>
                <a:lnTo>
                  <a:pt x="454974" y="27627"/>
                </a:lnTo>
                <a:lnTo>
                  <a:pt x="494318" y="47888"/>
                </a:lnTo>
                <a:lnTo>
                  <a:pt x="530022" y="72908"/>
                </a:lnTo>
                <a:lnTo>
                  <a:pt x="561589" y="102225"/>
                </a:lnTo>
                <a:lnTo>
                  <a:pt x="588527" y="135381"/>
                </a:lnTo>
                <a:lnTo>
                  <a:pt x="610339" y="171915"/>
                </a:lnTo>
                <a:lnTo>
                  <a:pt x="626532" y="211366"/>
                </a:lnTo>
                <a:lnTo>
                  <a:pt x="636610" y="253274"/>
                </a:lnTo>
                <a:lnTo>
                  <a:pt x="640080" y="297179"/>
                </a:lnTo>
                <a:lnTo>
                  <a:pt x="636610" y="341085"/>
                </a:lnTo>
                <a:lnTo>
                  <a:pt x="626532" y="382993"/>
                </a:lnTo>
                <a:lnTo>
                  <a:pt x="610339" y="422444"/>
                </a:lnTo>
                <a:lnTo>
                  <a:pt x="588527" y="458978"/>
                </a:lnTo>
                <a:lnTo>
                  <a:pt x="561589" y="492134"/>
                </a:lnTo>
                <a:lnTo>
                  <a:pt x="530022" y="521451"/>
                </a:lnTo>
                <a:lnTo>
                  <a:pt x="494318" y="546471"/>
                </a:lnTo>
                <a:lnTo>
                  <a:pt x="454974" y="566732"/>
                </a:lnTo>
                <a:lnTo>
                  <a:pt x="412483" y="581774"/>
                </a:lnTo>
                <a:lnTo>
                  <a:pt x="367340" y="591136"/>
                </a:lnTo>
                <a:lnTo>
                  <a:pt x="320040" y="594360"/>
                </a:lnTo>
                <a:lnTo>
                  <a:pt x="272745" y="591136"/>
                </a:lnTo>
                <a:lnTo>
                  <a:pt x="227606" y="581774"/>
                </a:lnTo>
                <a:lnTo>
                  <a:pt x="185116" y="566732"/>
                </a:lnTo>
                <a:lnTo>
                  <a:pt x="145772" y="546471"/>
                </a:lnTo>
                <a:lnTo>
                  <a:pt x="110068" y="521451"/>
                </a:lnTo>
                <a:lnTo>
                  <a:pt x="78498" y="492134"/>
                </a:lnTo>
                <a:lnTo>
                  <a:pt x="51559" y="458978"/>
                </a:lnTo>
                <a:lnTo>
                  <a:pt x="29744" y="422444"/>
                </a:lnTo>
                <a:lnTo>
                  <a:pt x="13549" y="382993"/>
                </a:lnTo>
                <a:lnTo>
                  <a:pt x="3469" y="341085"/>
                </a:lnTo>
                <a:lnTo>
                  <a:pt x="0" y="297179"/>
                </a:lnTo>
                <a:close/>
              </a:path>
            </a:pathLst>
          </a:custGeom>
          <a:ln w="2540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14577" y="5019294"/>
            <a:ext cx="641985" cy="617220"/>
          </a:xfrm>
          <a:custGeom>
            <a:avLst/>
            <a:gdLst/>
            <a:ahLst/>
            <a:cxnLst/>
            <a:rect l="l" t="t" r="r" b="b"/>
            <a:pathLst>
              <a:path w="641985" h="617220">
                <a:moveTo>
                  <a:pt x="0" y="308609"/>
                </a:moveTo>
                <a:lnTo>
                  <a:pt x="3478" y="263007"/>
                </a:lnTo>
                <a:lnTo>
                  <a:pt x="13582" y="219481"/>
                </a:lnTo>
                <a:lnTo>
                  <a:pt x="29815" y="178510"/>
                </a:lnTo>
                <a:lnTo>
                  <a:pt x="51682" y="140571"/>
                </a:lnTo>
                <a:lnTo>
                  <a:pt x="78686" y="106141"/>
                </a:lnTo>
                <a:lnTo>
                  <a:pt x="110330" y="75699"/>
                </a:lnTo>
                <a:lnTo>
                  <a:pt x="146120" y="49720"/>
                </a:lnTo>
                <a:lnTo>
                  <a:pt x="185558" y="28684"/>
                </a:lnTo>
                <a:lnTo>
                  <a:pt x="228148" y="13066"/>
                </a:lnTo>
                <a:lnTo>
                  <a:pt x="273395" y="3346"/>
                </a:lnTo>
                <a:lnTo>
                  <a:pt x="320802" y="0"/>
                </a:lnTo>
                <a:lnTo>
                  <a:pt x="368205" y="3346"/>
                </a:lnTo>
                <a:lnTo>
                  <a:pt x="413450" y="13066"/>
                </a:lnTo>
                <a:lnTo>
                  <a:pt x="456040" y="28684"/>
                </a:lnTo>
                <a:lnTo>
                  <a:pt x="495478" y="49720"/>
                </a:lnTo>
                <a:lnTo>
                  <a:pt x="531268" y="75699"/>
                </a:lnTo>
                <a:lnTo>
                  <a:pt x="562913" y="106141"/>
                </a:lnTo>
                <a:lnTo>
                  <a:pt x="589918" y="140571"/>
                </a:lnTo>
                <a:lnTo>
                  <a:pt x="611786" y="178510"/>
                </a:lnTo>
                <a:lnTo>
                  <a:pt x="628020" y="219481"/>
                </a:lnTo>
                <a:lnTo>
                  <a:pt x="638125" y="263007"/>
                </a:lnTo>
                <a:lnTo>
                  <a:pt x="641604" y="308609"/>
                </a:lnTo>
                <a:lnTo>
                  <a:pt x="638125" y="354212"/>
                </a:lnTo>
                <a:lnTo>
                  <a:pt x="628020" y="397738"/>
                </a:lnTo>
                <a:lnTo>
                  <a:pt x="611786" y="438709"/>
                </a:lnTo>
                <a:lnTo>
                  <a:pt x="589918" y="476648"/>
                </a:lnTo>
                <a:lnTo>
                  <a:pt x="562913" y="511078"/>
                </a:lnTo>
                <a:lnTo>
                  <a:pt x="531268" y="541520"/>
                </a:lnTo>
                <a:lnTo>
                  <a:pt x="495478" y="567499"/>
                </a:lnTo>
                <a:lnTo>
                  <a:pt x="456040" y="588535"/>
                </a:lnTo>
                <a:lnTo>
                  <a:pt x="413450" y="604153"/>
                </a:lnTo>
                <a:lnTo>
                  <a:pt x="368205" y="613873"/>
                </a:lnTo>
                <a:lnTo>
                  <a:pt x="320802" y="617219"/>
                </a:lnTo>
                <a:lnTo>
                  <a:pt x="273395" y="613873"/>
                </a:lnTo>
                <a:lnTo>
                  <a:pt x="228148" y="604153"/>
                </a:lnTo>
                <a:lnTo>
                  <a:pt x="185558" y="588535"/>
                </a:lnTo>
                <a:lnTo>
                  <a:pt x="146120" y="567499"/>
                </a:lnTo>
                <a:lnTo>
                  <a:pt x="110330" y="541520"/>
                </a:lnTo>
                <a:lnTo>
                  <a:pt x="78686" y="511078"/>
                </a:lnTo>
                <a:lnTo>
                  <a:pt x="51682" y="476648"/>
                </a:lnTo>
                <a:lnTo>
                  <a:pt x="29815" y="438709"/>
                </a:lnTo>
                <a:lnTo>
                  <a:pt x="13582" y="397738"/>
                </a:lnTo>
                <a:lnTo>
                  <a:pt x="3478" y="354212"/>
                </a:lnTo>
                <a:lnTo>
                  <a:pt x="0" y="308609"/>
                </a:lnTo>
                <a:close/>
              </a:path>
            </a:pathLst>
          </a:custGeom>
          <a:ln w="2540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14577" y="4097273"/>
            <a:ext cx="634365" cy="647700"/>
          </a:xfrm>
          <a:custGeom>
            <a:avLst/>
            <a:gdLst/>
            <a:ahLst/>
            <a:cxnLst/>
            <a:rect l="l" t="t" r="r" b="b"/>
            <a:pathLst>
              <a:path w="634365" h="647700">
                <a:moveTo>
                  <a:pt x="0" y="323850"/>
                </a:moveTo>
                <a:lnTo>
                  <a:pt x="3437" y="276003"/>
                </a:lnTo>
                <a:lnTo>
                  <a:pt x="13421" y="230332"/>
                </a:lnTo>
                <a:lnTo>
                  <a:pt x="29462" y="187340"/>
                </a:lnTo>
                <a:lnTo>
                  <a:pt x="51069" y="147528"/>
                </a:lnTo>
                <a:lnTo>
                  <a:pt x="77752" y="111397"/>
                </a:lnTo>
                <a:lnTo>
                  <a:pt x="109022" y="79448"/>
                </a:lnTo>
                <a:lnTo>
                  <a:pt x="144386" y="52184"/>
                </a:lnTo>
                <a:lnTo>
                  <a:pt x="183356" y="30106"/>
                </a:lnTo>
                <a:lnTo>
                  <a:pt x="225440" y="13714"/>
                </a:lnTo>
                <a:lnTo>
                  <a:pt x="270149" y="3512"/>
                </a:lnTo>
                <a:lnTo>
                  <a:pt x="316991" y="0"/>
                </a:lnTo>
                <a:lnTo>
                  <a:pt x="363848" y="3512"/>
                </a:lnTo>
                <a:lnTo>
                  <a:pt x="408566" y="13714"/>
                </a:lnTo>
                <a:lnTo>
                  <a:pt x="450655" y="30106"/>
                </a:lnTo>
                <a:lnTo>
                  <a:pt x="489625" y="52184"/>
                </a:lnTo>
                <a:lnTo>
                  <a:pt x="524987" y="79448"/>
                </a:lnTo>
                <a:lnTo>
                  <a:pt x="556252" y="111397"/>
                </a:lnTo>
                <a:lnTo>
                  <a:pt x="582930" y="147528"/>
                </a:lnTo>
                <a:lnTo>
                  <a:pt x="604532" y="187340"/>
                </a:lnTo>
                <a:lnTo>
                  <a:pt x="620567" y="230332"/>
                </a:lnTo>
                <a:lnTo>
                  <a:pt x="630548" y="276003"/>
                </a:lnTo>
                <a:lnTo>
                  <a:pt x="633984" y="323850"/>
                </a:lnTo>
                <a:lnTo>
                  <a:pt x="630548" y="371696"/>
                </a:lnTo>
                <a:lnTo>
                  <a:pt x="620567" y="417367"/>
                </a:lnTo>
                <a:lnTo>
                  <a:pt x="604532" y="460359"/>
                </a:lnTo>
                <a:lnTo>
                  <a:pt x="582930" y="500171"/>
                </a:lnTo>
                <a:lnTo>
                  <a:pt x="556252" y="536302"/>
                </a:lnTo>
                <a:lnTo>
                  <a:pt x="524987" y="568251"/>
                </a:lnTo>
                <a:lnTo>
                  <a:pt x="489625" y="595515"/>
                </a:lnTo>
                <a:lnTo>
                  <a:pt x="450655" y="617593"/>
                </a:lnTo>
                <a:lnTo>
                  <a:pt x="408566" y="633985"/>
                </a:lnTo>
                <a:lnTo>
                  <a:pt x="363848" y="644187"/>
                </a:lnTo>
                <a:lnTo>
                  <a:pt x="316991" y="647700"/>
                </a:lnTo>
                <a:lnTo>
                  <a:pt x="270149" y="644187"/>
                </a:lnTo>
                <a:lnTo>
                  <a:pt x="225440" y="633985"/>
                </a:lnTo>
                <a:lnTo>
                  <a:pt x="183356" y="617593"/>
                </a:lnTo>
                <a:lnTo>
                  <a:pt x="144386" y="595515"/>
                </a:lnTo>
                <a:lnTo>
                  <a:pt x="109022" y="568251"/>
                </a:lnTo>
                <a:lnTo>
                  <a:pt x="77752" y="536302"/>
                </a:lnTo>
                <a:lnTo>
                  <a:pt x="51069" y="500171"/>
                </a:lnTo>
                <a:lnTo>
                  <a:pt x="29462" y="460359"/>
                </a:lnTo>
                <a:lnTo>
                  <a:pt x="13421" y="417367"/>
                </a:lnTo>
                <a:lnTo>
                  <a:pt x="3437" y="371696"/>
                </a:lnTo>
                <a:lnTo>
                  <a:pt x="0" y="323850"/>
                </a:lnTo>
                <a:close/>
              </a:path>
            </a:pathLst>
          </a:custGeom>
          <a:ln w="2540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7053071" y="1784733"/>
            <a:ext cx="4087495" cy="4410710"/>
            <a:chOff x="7053071" y="1784733"/>
            <a:chExt cx="4087495" cy="4410710"/>
          </a:xfrm>
        </p:grpSpPr>
        <p:sp>
          <p:nvSpPr>
            <p:cNvPr id="8" name="object 8"/>
            <p:cNvSpPr/>
            <p:nvPr/>
          </p:nvSpPr>
          <p:spPr>
            <a:xfrm>
              <a:off x="7072121" y="1803783"/>
              <a:ext cx="4049395" cy="4372610"/>
            </a:xfrm>
            <a:custGeom>
              <a:avLst/>
              <a:gdLst/>
              <a:ahLst/>
              <a:cxnLst/>
              <a:rect l="l" t="t" r="r" b="b"/>
              <a:pathLst>
                <a:path w="4049395" h="4372610">
                  <a:moveTo>
                    <a:pt x="2307462" y="3098670"/>
                  </a:moveTo>
                  <a:lnTo>
                    <a:pt x="2178177" y="2692651"/>
                  </a:lnTo>
                  <a:lnTo>
                    <a:pt x="2130192" y="2705769"/>
                  </a:lnTo>
                  <a:lnTo>
                    <a:pt x="2080938" y="2717547"/>
                  </a:lnTo>
                  <a:lnTo>
                    <a:pt x="2030731" y="2727851"/>
                  </a:lnTo>
                  <a:lnTo>
                    <a:pt x="1979888" y="2736545"/>
                  </a:lnTo>
                  <a:lnTo>
                    <a:pt x="1928724" y="2743496"/>
                  </a:lnTo>
                  <a:lnTo>
                    <a:pt x="1877558" y="2748568"/>
                  </a:lnTo>
                  <a:lnTo>
                    <a:pt x="1826704" y="2751626"/>
                  </a:lnTo>
                  <a:lnTo>
                    <a:pt x="1776480" y="2752537"/>
                  </a:lnTo>
                  <a:lnTo>
                    <a:pt x="1727203" y="2751165"/>
                  </a:lnTo>
                  <a:lnTo>
                    <a:pt x="1679189" y="2747376"/>
                  </a:lnTo>
                  <a:lnTo>
                    <a:pt x="1632754" y="2741034"/>
                  </a:lnTo>
                  <a:lnTo>
                    <a:pt x="1588215" y="2732006"/>
                  </a:lnTo>
                  <a:lnTo>
                    <a:pt x="1545889" y="2720156"/>
                  </a:lnTo>
                  <a:lnTo>
                    <a:pt x="1506093" y="2705351"/>
                  </a:lnTo>
                  <a:lnTo>
                    <a:pt x="1469981" y="2679804"/>
                  </a:lnTo>
                  <a:lnTo>
                    <a:pt x="1433111" y="2617431"/>
                  </a:lnTo>
                  <a:lnTo>
                    <a:pt x="1428914" y="2581926"/>
                  </a:lnTo>
                  <a:lnTo>
                    <a:pt x="1431917" y="2544422"/>
                  </a:lnTo>
                  <a:lnTo>
                    <a:pt x="1440402" y="2505580"/>
                  </a:lnTo>
                  <a:lnTo>
                    <a:pt x="1452649" y="2466061"/>
                  </a:lnTo>
                  <a:lnTo>
                    <a:pt x="1466939" y="2426525"/>
                  </a:lnTo>
                  <a:lnTo>
                    <a:pt x="1481554" y="2387633"/>
                  </a:lnTo>
                  <a:lnTo>
                    <a:pt x="1494774" y="2350045"/>
                  </a:lnTo>
                  <a:lnTo>
                    <a:pt x="1504881" y="2314422"/>
                  </a:lnTo>
                  <a:lnTo>
                    <a:pt x="1510156" y="2281425"/>
                  </a:lnTo>
                  <a:lnTo>
                    <a:pt x="1421002" y="2172586"/>
                  </a:lnTo>
                  <a:lnTo>
                    <a:pt x="1409687" y="2149726"/>
                  </a:lnTo>
                  <a:lnTo>
                    <a:pt x="1426233" y="2128014"/>
                  </a:lnTo>
                  <a:lnTo>
                    <a:pt x="1460849" y="2107451"/>
                  </a:lnTo>
                  <a:lnTo>
                    <a:pt x="1503741" y="2088041"/>
                  </a:lnTo>
                  <a:lnTo>
                    <a:pt x="1545116" y="2069789"/>
                  </a:lnTo>
                  <a:lnTo>
                    <a:pt x="1575180" y="2052698"/>
                  </a:lnTo>
                  <a:lnTo>
                    <a:pt x="1525432" y="2041929"/>
                  </a:lnTo>
                  <a:lnTo>
                    <a:pt x="1481804" y="2028266"/>
                  </a:lnTo>
                  <a:lnTo>
                    <a:pt x="1437556" y="2008817"/>
                  </a:lnTo>
                  <a:lnTo>
                    <a:pt x="1385951" y="1980689"/>
                  </a:lnTo>
                  <a:lnTo>
                    <a:pt x="1376490" y="1955938"/>
                  </a:lnTo>
                  <a:lnTo>
                    <a:pt x="1387442" y="1929832"/>
                  </a:lnTo>
                  <a:lnTo>
                    <a:pt x="1411509" y="1900869"/>
                  </a:lnTo>
                  <a:lnTo>
                    <a:pt x="1441398" y="1867546"/>
                  </a:lnTo>
                  <a:lnTo>
                    <a:pt x="1469812" y="1828359"/>
                  </a:lnTo>
                  <a:lnTo>
                    <a:pt x="1489455" y="1781807"/>
                  </a:lnTo>
                  <a:lnTo>
                    <a:pt x="1440436" y="1762969"/>
                  </a:lnTo>
                  <a:lnTo>
                    <a:pt x="1386552" y="1744583"/>
                  </a:lnTo>
                  <a:lnTo>
                    <a:pt x="1333014" y="1726523"/>
                  </a:lnTo>
                  <a:lnTo>
                    <a:pt x="1285035" y="1708665"/>
                  </a:lnTo>
                  <a:lnTo>
                    <a:pt x="1247826" y="1690885"/>
                  </a:lnTo>
                  <a:lnTo>
                    <a:pt x="1226599" y="1673059"/>
                  </a:lnTo>
                  <a:lnTo>
                    <a:pt x="1226566" y="1655061"/>
                  </a:lnTo>
                  <a:lnTo>
                    <a:pt x="1590802" y="1237612"/>
                  </a:lnTo>
                  <a:lnTo>
                    <a:pt x="1601473" y="1213291"/>
                  </a:lnTo>
                  <a:lnTo>
                    <a:pt x="1615724" y="1161399"/>
                  </a:lnTo>
                  <a:lnTo>
                    <a:pt x="1622507" y="1105394"/>
                  </a:lnTo>
                  <a:lnTo>
                    <a:pt x="1624200" y="1045544"/>
                  </a:lnTo>
                  <a:lnTo>
                    <a:pt x="1623882" y="1014261"/>
                  </a:lnTo>
                  <a:lnTo>
                    <a:pt x="1623185" y="982118"/>
                  </a:lnTo>
                  <a:lnTo>
                    <a:pt x="1622406" y="949148"/>
                  </a:lnTo>
                  <a:lnTo>
                    <a:pt x="1621842" y="915384"/>
                  </a:lnTo>
                  <a:lnTo>
                    <a:pt x="1622552" y="845609"/>
                  </a:lnTo>
                  <a:lnTo>
                    <a:pt x="1627695" y="773062"/>
                  </a:lnTo>
                  <a:lnTo>
                    <a:pt x="1639652" y="698010"/>
                  </a:lnTo>
                  <a:lnTo>
                    <a:pt x="1648930" y="659629"/>
                  </a:lnTo>
                  <a:lnTo>
                    <a:pt x="1660804" y="620722"/>
                  </a:lnTo>
                  <a:lnTo>
                    <a:pt x="1675572" y="581323"/>
                  </a:lnTo>
                  <a:lnTo>
                    <a:pt x="1693531" y="541465"/>
                  </a:lnTo>
                  <a:lnTo>
                    <a:pt x="1714979" y="501183"/>
                  </a:lnTo>
                  <a:lnTo>
                    <a:pt x="1740213" y="460508"/>
                  </a:lnTo>
                  <a:lnTo>
                    <a:pt x="1769532" y="419476"/>
                  </a:lnTo>
                  <a:lnTo>
                    <a:pt x="1803233" y="378119"/>
                  </a:lnTo>
                  <a:lnTo>
                    <a:pt x="1841612" y="336471"/>
                  </a:lnTo>
                  <a:lnTo>
                    <a:pt x="1884969" y="294565"/>
                  </a:lnTo>
                  <a:lnTo>
                    <a:pt x="1933599" y="252435"/>
                  </a:lnTo>
                  <a:lnTo>
                    <a:pt x="1987802" y="210114"/>
                  </a:lnTo>
                  <a:lnTo>
                    <a:pt x="2047875" y="167637"/>
                  </a:lnTo>
                  <a:lnTo>
                    <a:pt x="2091795" y="144807"/>
                  </a:lnTo>
                  <a:lnTo>
                    <a:pt x="2136157" y="123706"/>
                  </a:lnTo>
                  <a:lnTo>
                    <a:pt x="2180945" y="104317"/>
                  </a:lnTo>
                  <a:lnTo>
                    <a:pt x="2226141" y="86628"/>
                  </a:lnTo>
                  <a:lnTo>
                    <a:pt x="2271729" y="70623"/>
                  </a:lnTo>
                  <a:lnTo>
                    <a:pt x="2317690" y="56288"/>
                  </a:lnTo>
                  <a:lnTo>
                    <a:pt x="2364009" y="43609"/>
                  </a:lnTo>
                  <a:lnTo>
                    <a:pt x="2410667" y="32571"/>
                  </a:lnTo>
                  <a:lnTo>
                    <a:pt x="2457648" y="23160"/>
                  </a:lnTo>
                  <a:lnTo>
                    <a:pt x="2504934" y="15361"/>
                  </a:lnTo>
                  <a:lnTo>
                    <a:pt x="2552509" y="9160"/>
                  </a:lnTo>
                  <a:lnTo>
                    <a:pt x="2600356" y="4542"/>
                  </a:lnTo>
                  <a:lnTo>
                    <a:pt x="2648456" y="1494"/>
                  </a:lnTo>
                  <a:lnTo>
                    <a:pt x="2696794" y="0"/>
                  </a:lnTo>
                  <a:lnTo>
                    <a:pt x="2745351" y="46"/>
                  </a:lnTo>
                  <a:lnTo>
                    <a:pt x="2794112" y="1617"/>
                  </a:lnTo>
                  <a:lnTo>
                    <a:pt x="2843058" y="4701"/>
                  </a:lnTo>
                  <a:lnTo>
                    <a:pt x="2892173" y="9280"/>
                  </a:lnTo>
                  <a:lnTo>
                    <a:pt x="2941440" y="15343"/>
                  </a:lnTo>
                  <a:lnTo>
                    <a:pt x="2990840" y="22873"/>
                  </a:lnTo>
                  <a:lnTo>
                    <a:pt x="3040358" y="31857"/>
                  </a:lnTo>
                  <a:lnTo>
                    <a:pt x="3089977" y="42280"/>
                  </a:lnTo>
                  <a:lnTo>
                    <a:pt x="3139678" y="54127"/>
                  </a:lnTo>
                  <a:lnTo>
                    <a:pt x="3189445" y="67385"/>
                  </a:lnTo>
                  <a:lnTo>
                    <a:pt x="3239261" y="82039"/>
                  </a:lnTo>
                  <a:lnTo>
                    <a:pt x="3309767" y="106252"/>
                  </a:lnTo>
                  <a:lnTo>
                    <a:pt x="3345261" y="121478"/>
                  </a:lnTo>
                  <a:lnTo>
                    <a:pt x="3380802" y="138712"/>
                  </a:lnTo>
                  <a:lnTo>
                    <a:pt x="3416304" y="157902"/>
                  </a:lnTo>
                  <a:lnTo>
                    <a:pt x="3451683" y="178994"/>
                  </a:lnTo>
                  <a:lnTo>
                    <a:pt x="3486853" y="201935"/>
                  </a:lnTo>
                  <a:lnTo>
                    <a:pt x="3521730" y="226671"/>
                  </a:lnTo>
                  <a:lnTo>
                    <a:pt x="3556227" y="253149"/>
                  </a:lnTo>
                  <a:lnTo>
                    <a:pt x="3590260" y="281315"/>
                  </a:lnTo>
                  <a:lnTo>
                    <a:pt x="3623743" y="311117"/>
                  </a:lnTo>
                  <a:lnTo>
                    <a:pt x="3656592" y="342501"/>
                  </a:lnTo>
                  <a:lnTo>
                    <a:pt x="3688721" y="375414"/>
                  </a:lnTo>
                  <a:lnTo>
                    <a:pt x="3720045" y="409802"/>
                  </a:lnTo>
                  <a:lnTo>
                    <a:pt x="3750478" y="445612"/>
                  </a:lnTo>
                  <a:lnTo>
                    <a:pt x="3779936" y="482790"/>
                  </a:lnTo>
                  <a:lnTo>
                    <a:pt x="3808333" y="521284"/>
                  </a:lnTo>
                  <a:lnTo>
                    <a:pt x="3835584" y="561040"/>
                  </a:lnTo>
                  <a:lnTo>
                    <a:pt x="3861604" y="602005"/>
                  </a:lnTo>
                  <a:lnTo>
                    <a:pt x="3886307" y="644124"/>
                  </a:lnTo>
                  <a:lnTo>
                    <a:pt x="3909609" y="687346"/>
                  </a:lnTo>
                  <a:lnTo>
                    <a:pt x="3931424" y="731617"/>
                  </a:lnTo>
                  <a:lnTo>
                    <a:pt x="3951667" y="776882"/>
                  </a:lnTo>
                  <a:lnTo>
                    <a:pt x="3970253" y="823090"/>
                  </a:lnTo>
                  <a:lnTo>
                    <a:pt x="3987096" y="870186"/>
                  </a:lnTo>
                  <a:lnTo>
                    <a:pt x="4002112" y="918118"/>
                  </a:lnTo>
                  <a:lnTo>
                    <a:pt x="4015215" y="966832"/>
                  </a:lnTo>
                  <a:lnTo>
                    <a:pt x="4026320" y="1016274"/>
                  </a:lnTo>
                  <a:lnTo>
                    <a:pt x="4035342" y="1066391"/>
                  </a:lnTo>
                  <a:lnTo>
                    <a:pt x="4042195" y="1117131"/>
                  </a:lnTo>
                  <a:lnTo>
                    <a:pt x="4046795" y="1168439"/>
                  </a:lnTo>
                  <a:lnTo>
                    <a:pt x="4049055" y="1220262"/>
                  </a:lnTo>
                  <a:lnTo>
                    <a:pt x="4048892" y="1272548"/>
                  </a:lnTo>
                  <a:lnTo>
                    <a:pt x="4046220" y="1325242"/>
                  </a:lnTo>
                  <a:lnTo>
                    <a:pt x="4038388" y="1378354"/>
                  </a:lnTo>
                  <a:lnTo>
                    <a:pt x="4027923" y="1429833"/>
                  </a:lnTo>
                  <a:lnTo>
                    <a:pt x="4014986" y="1479753"/>
                  </a:lnTo>
                  <a:lnTo>
                    <a:pt x="3999740" y="1528189"/>
                  </a:lnTo>
                  <a:lnTo>
                    <a:pt x="3982346" y="1575215"/>
                  </a:lnTo>
                  <a:lnTo>
                    <a:pt x="3962968" y="1620904"/>
                  </a:lnTo>
                  <a:lnTo>
                    <a:pt x="3941766" y="1665331"/>
                  </a:lnTo>
                  <a:lnTo>
                    <a:pt x="3918903" y="1708571"/>
                  </a:lnTo>
                  <a:lnTo>
                    <a:pt x="3894541" y="1750697"/>
                  </a:lnTo>
                  <a:lnTo>
                    <a:pt x="3868843" y="1791783"/>
                  </a:lnTo>
                  <a:lnTo>
                    <a:pt x="3841971" y="1831904"/>
                  </a:lnTo>
                  <a:lnTo>
                    <a:pt x="3814086" y="1871133"/>
                  </a:lnTo>
                  <a:lnTo>
                    <a:pt x="3785351" y="1909546"/>
                  </a:lnTo>
                  <a:lnTo>
                    <a:pt x="3755927" y="1947215"/>
                  </a:lnTo>
                  <a:lnTo>
                    <a:pt x="3725978" y="1984216"/>
                  </a:lnTo>
                  <a:lnTo>
                    <a:pt x="3695666" y="2020622"/>
                  </a:lnTo>
                  <a:lnTo>
                    <a:pt x="3665151" y="2056507"/>
                  </a:lnTo>
                  <a:lnTo>
                    <a:pt x="3634597" y="2091946"/>
                  </a:lnTo>
                  <a:lnTo>
                    <a:pt x="3604166" y="2127013"/>
                  </a:lnTo>
                  <a:lnTo>
                    <a:pt x="3574020" y="2161782"/>
                  </a:lnTo>
                  <a:lnTo>
                    <a:pt x="3544321" y="2196327"/>
                  </a:lnTo>
                  <a:lnTo>
                    <a:pt x="3515230" y="2230722"/>
                  </a:lnTo>
                  <a:lnTo>
                    <a:pt x="3486911" y="2265042"/>
                  </a:lnTo>
                  <a:lnTo>
                    <a:pt x="3467813" y="2318934"/>
                  </a:lnTo>
                  <a:lnTo>
                    <a:pt x="3452513" y="2373279"/>
                  </a:lnTo>
                  <a:lnTo>
                    <a:pt x="3440640" y="2427811"/>
                  </a:lnTo>
                  <a:lnTo>
                    <a:pt x="3431821" y="2482263"/>
                  </a:lnTo>
                  <a:lnTo>
                    <a:pt x="3425686" y="2536373"/>
                  </a:lnTo>
                  <a:lnTo>
                    <a:pt x="3421863" y="2589873"/>
                  </a:lnTo>
                  <a:lnTo>
                    <a:pt x="3419980" y="2642498"/>
                  </a:lnTo>
                  <a:lnTo>
                    <a:pt x="3419665" y="2693984"/>
                  </a:lnTo>
                  <a:lnTo>
                    <a:pt x="3420547" y="2744065"/>
                  </a:lnTo>
                  <a:lnTo>
                    <a:pt x="3422253" y="2792476"/>
                  </a:lnTo>
                  <a:lnTo>
                    <a:pt x="3424413" y="2838952"/>
                  </a:lnTo>
                  <a:lnTo>
                    <a:pt x="3426654" y="2883226"/>
                  </a:lnTo>
                  <a:lnTo>
                    <a:pt x="3428605" y="2925035"/>
                  </a:lnTo>
                  <a:lnTo>
                    <a:pt x="3429894" y="2964112"/>
                  </a:lnTo>
                  <a:lnTo>
                    <a:pt x="3429000" y="3033011"/>
                  </a:lnTo>
                  <a:lnTo>
                    <a:pt x="3380930" y="3076622"/>
                  </a:lnTo>
                  <a:lnTo>
                    <a:pt x="3315356" y="3120979"/>
                  </a:lnTo>
                  <a:lnTo>
                    <a:pt x="3276998" y="3143079"/>
                  </a:lnTo>
                  <a:lnTo>
                    <a:pt x="3235456" y="3164936"/>
                  </a:lnTo>
                  <a:lnTo>
                    <a:pt x="3191128" y="3186407"/>
                  </a:lnTo>
                  <a:lnTo>
                    <a:pt x="3144410" y="3207348"/>
                  </a:lnTo>
                  <a:lnTo>
                    <a:pt x="3095701" y="3227616"/>
                  </a:lnTo>
                  <a:lnTo>
                    <a:pt x="3045397" y="3247069"/>
                  </a:lnTo>
                  <a:lnTo>
                    <a:pt x="2993896" y="3265562"/>
                  </a:lnTo>
                  <a:lnTo>
                    <a:pt x="2941596" y="3282952"/>
                  </a:lnTo>
                  <a:lnTo>
                    <a:pt x="2888893" y="3299097"/>
                  </a:lnTo>
                  <a:lnTo>
                    <a:pt x="2836185" y="3313853"/>
                  </a:lnTo>
                  <a:lnTo>
                    <a:pt x="2783870" y="3327077"/>
                  </a:lnTo>
                  <a:lnTo>
                    <a:pt x="2732345" y="3338626"/>
                  </a:lnTo>
                  <a:lnTo>
                    <a:pt x="2682007" y="3348356"/>
                  </a:lnTo>
                  <a:lnTo>
                    <a:pt x="2633254" y="3356124"/>
                  </a:lnTo>
                  <a:lnTo>
                    <a:pt x="2586483" y="3361787"/>
                  </a:lnTo>
                  <a:lnTo>
                    <a:pt x="2542091" y="3365202"/>
                  </a:lnTo>
                  <a:lnTo>
                    <a:pt x="2500476" y="3366226"/>
                  </a:lnTo>
                  <a:lnTo>
                    <a:pt x="2462035" y="3364715"/>
                  </a:lnTo>
                  <a:lnTo>
                    <a:pt x="2396266" y="3353516"/>
                  </a:lnTo>
                  <a:lnTo>
                    <a:pt x="2347963" y="3330459"/>
                  </a:lnTo>
                  <a:lnTo>
                    <a:pt x="2320304" y="3294400"/>
                  </a:lnTo>
                  <a:lnTo>
                    <a:pt x="2318479" y="3244500"/>
                  </a:lnTo>
                  <a:lnTo>
                    <a:pt x="2341991" y="3197613"/>
                  </a:lnTo>
                  <a:lnTo>
                    <a:pt x="2385649" y="3158955"/>
                  </a:lnTo>
                  <a:lnTo>
                    <a:pt x="2446471" y="3128187"/>
                  </a:lnTo>
                  <a:lnTo>
                    <a:pt x="2521476" y="3104969"/>
                  </a:lnTo>
                  <a:lnTo>
                    <a:pt x="2563365" y="3096085"/>
                  </a:lnTo>
                  <a:lnTo>
                    <a:pt x="2607681" y="3088961"/>
                  </a:lnTo>
                  <a:lnTo>
                    <a:pt x="2654052" y="3083556"/>
                  </a:lnTo>
                  <a:lnTo>
                    <a:pt x="2702105" y="3079825"/>
                  </a:lnTo>
                  <a:lnTo>
                    <a:pt x="2751467" y="3077728"/>
                  </a:lnTo>
                  <a:lnTo>
                    <a:pt x="2801765" y="3077221"/>
                  </a:lnTo>
                  <a:lnTo>
                    <a:pt x="2852627" y="3078262"/>
                  </a:lnTo>
                  <a:lnTo>
                    <a:pt x="2903680" y="3080809"/>
                  </a:lnTo>
                  <a:lnTo>
                    <a:pt x="2954551" y="3084819"/>
                  </a:lnTo>
                  <a:lnTo>
                    <a:pt x="3004867" y="3090250"/>
                  </a:lnTo>
                  <a:lnTo>
                    <a:pt x="3054257" y="3097059"/>
                  </a:lnTo>
                  <a:lnTo>
                    <a:pt x="3102346" y="3105205"/>
                  </a:lnTo>
                  <a:lnTo>
                    <a:pt x="3148762" y="3114644"/>
                  </a:lnTo>
                  <a:lnTo>
                    <a:pt x="3193133" y="3125334"/>
                  </a:lnTo>
                  <a:lnTo>
                    <a:pt x="3235086" y="3137232"/>
                  </a:lnTo>
                  <a:lnTo>
                    <a:pt x="3274247" y="3150297"/>
                  </a:lnTo>
                  <a:lnTo>
                    <a:pt x="3310245" y="3164486"/>
                  </a:lnTo>
                  <a:lnTo>
                    <a:pt x="3371258" y="3196065"/>
                  </a:lnTo>
                  <a:lnTo>
                    <a:pt x="3415144" y="3231630"/>
                  </a:lnTo>
                  <a:lnTo>
                    <a:pt x="3438920" y="3270842"/>
                  </a:lnTo>
                  <a:lnTo>
                    <a:pt x="3442334" y="3291710"/>
                  </a:lnTo>
                  <a:lnTo>
                    <a:pt x="3438447" y="3307149"/>
                  </a:lnTo>
                  <a:lnTo>
                    <a:pt x="3412329" y="3341501"/>
                  </a:lnTo>
                  <a:lnTo>
                    <a:pt x="3364625" y="3379328"/>
                  </a:lnTo>
                  <a:lnTo>
                    <a:pt x="3298782" y="3419238"/>
                  </a:lnTo>
                  <a:lnTo>
                    <a:pt x="3260136" y="3439540"/>
                  </a:lnTo>
                  <a:lnTo>
                    <a:pt x="3218248" y="3459842"/>
                  </a:lnTo>
                  <a:lnTo>
                    <a:pt x="3173549" y="3479969"/>
                  </a:lnTo>
                  <a:lnTo>
                    <a:pt x="3126470" y="3499749"/>
                  </a:lnTo>
                  <a:lnTo>
                    <a:pt x="3077441" y="3519006"/>
                  </a:lnTo>
                  <a:lnTo>
                    <a:pt x="3026894" y="3537568"/>
                  </a:lnTo>
                  <a:lnTo>
                    <a:pt x="2975259" y="3555260"/>
                  </a:lnTo>
                  <a:lnTo>
                    <a:pt x="2922968" y="3571910"/>
                  </a:lnTo>
                  <a:lnTo>
                    <a:pt x="2870451" y="3587342"/>
                  </a:lnTo>
                  <a:lnTo>
                    <a:pt x="2818139" y="3601383"/>
                  </a:lnTo>
                  <a:lnTo>
                    <a:pt x="2766463" y="3613860"/>
                  </a:lnTo>
                  <a:lnTo>
                    <a:pt x="2715854" y="3624598"/>
                  </a:lnTo>
                  <a:lnTo>
                    <a:pt x="2666743" y="3633424"/>
                  </a:lnTo>
                  <a:lnTo>
                    <a:pt x="2619561" y="3640164"/>
                  </a:lnTo>
                  <a:lnTo>
                    <a:pt x="2574738" y="3644645"/>
                  </a:lnTo>
                  <a:lnTo>
                    <a:pt x="2532705" y="3646691"/>
                  </a:lnTo>
                  <a:lnTo>
                    <a:pt x="2493894" y="3646131"/>
                  </a:lnTo>
                  <a:lnTo>
                    <a:pt x="2427660" y="3636492"/>
                  </a:lnTo>
                  <a:lnTo>
                    <a:pt x="2379482" y="3614338"/>
                  </a:lnTo>
                  <a:lnTo>
                    <a:pt x="2352807" y="3578279"/>
                  </a:lnTo>
                  <a:lnTo>
                    <a:pt x="2350689" y="3529842"/>
                  </a:lnTo>
                  <a:lnTo>
                    <a:pt x="2374072" y="3486837"/>
                  </a:lnTo>
                  <a:lnTo>
                    <a:pt x="2420085" y="3452140"/>
                  </a:lnTo>
                  <a:lnTo>
                    <a:pt x="2485122" y="3425305"/>
                  </a:lnTo>
                  <a:lnTo>
                    <a:pt x="2523647" y="3414696"/>
                  </a:lnTo>
                  <a:lnTo>
                    <a:pt x="2565574" y="3405885"/>
                  </a:lnTo>
                  <a:lnTo>
                    <a:pt x="2610454" y="3398816"/>
                  </a:lnTo>
                  <a:lnTo>
                    <a:pt x="2657836" y="3393434"/>
                  </a:lnTo>
                  <a:lnTo>
                    <a:pt x="2707268" y="3389681"/>
                  </a:lnTo>
                  <a:lnTo>
                    <a:pt x="2758299" y="3387503"/>
                  </a:lnTo>
                  <a:lnTo>
                    <a:pt x="2810479" y="3386843"/>
                  </a:lnTo>
                  <a:lnTo>
                    <a:pt x="2863357" y="3387646"/>
                  </a:lnTo>
                  <a:lnTo>
                    <a:pt x="2916481" y="3389856"/>
                  </a:lnTo>
                  <a:lnTo>
                    <a:pt x="2969402" y="3393417"/>
                  </a:lnTo>
                  <a:lnTo>
                    <a:pt x="3021667" y="3398273"/>
                  </a:lnTo>
                  <a:lnTo>
                    <a:pt x="3072827" y="3404369"/>
                  </a:lnTo>
                  <a:lnTo>
                    <a:pt x="3122430" y="3411647"/>
                  </a:lnTo>
                  <a:lnTo>
                    <a:pt x="3170026" y="3420053"/>
                  </a:lnTo>
                  <a:lnTo>
                    <a:pt x="3215163" y="3429531"/>
                  </a:lnTo>
                  <a:lnTo>
                    <a:pt x="3257390" y="3440025"/>
                  </a:lnTo>
                  <a:lnTo>
                    <a:pt x="3296257" y="3451478"/>
                  </a:lnTo>
                  <a:lnTo>
                    <a:pt x="3362108" y="3477041"/>
                  </a:lnTo>
                  <a:lnTo>
                    <a:pt x="3409106" y="3505774"/>
                  </a:lnTo>
                  <a:lnTo>
                    <a:pt x="3433645" y="3537229"/>
                  </a:lnTo>
                  <a:lnTo>
                    <a:pt x="3433809" y="3576650"/>
                  </a:lnTo>
                  <a:lnTo>
                    <a:pt x="3408863" y="3622037"/>
                  </a:lnTo>
                  <a:lnTo>
                    <a:pt x="3360803" y="3666353"/>
                  </a:lnTo>
                  <a:lnTo>
                    <a:pt x="3293622" y="3708686"/>
                  </a:lnTo>
                  <a:lnTo>
                    <a:pt x="3254109" y="3728826"/>
                  </a:lnTo>
                  <a:lnTo>
                    <a:pt x="3211315" y="3748129"/>
                  </a:lnTo>
                  <a:lnTo>
                    <a:pt x="3165738" y="3766481"/>
                  </a:lnTo>
                  <a:lnTo>
                    <a:pt x="3117877" y="3783770"/>
                  </a:lnTo>
                  <a:lnTo>
                    <a:pt x="3068231" y="3799881"/>
                  </a:lnTo>
                  <a:lnTo>
                    <a:pt x="3017301" y="3814701"/>
                  </a:lnTo>
                  <a:lnTo>
                    <a:pt x="2965586" y="3828117"/>
                  </a:lnTo>
                  <a:lnTo>
                    <a:pt x="2913583" y="3840013"/>
                  </a:lnTo>
                  <a:lnTo>
                    <a:pt x="2861794" y="3850277"/>
                  </a:lnTo>
                  <a:lnTo>
                    <a:pt x="2810717" y="3858796"/>
                  </a:lnTo>
                  <a:lnTo>
                    <a:pt x="2760852" y="3865455"/>
                  </a:lnTo>
                  <a:lnTo>
                    <a:pt x="2712698" y="3870140"/>
                  </a:lnTo>
                  <a:lnTo>
                    <a:pt x="2666753" y="3872739"/>
                  </a:lnTo>
                  <a:lnTo>
                    <a:pt x="2623518" y="3873136"/>
                  </a:lnTo>
                  <a:lnTo>
                    <a:pt x="2583492" y="3871220"/>
                  </a:lnTo>
                  <a:lnTo>
                    <a:pt x="2515064" y="3859989"/>
                  </a:lnTo>
                  <a:lnTo>
                    <a:pt x="2465462" y="3838137"/>
                  </a:lnTo>
                  <a:lnTo>
                    <a:pt x="2438682" y="3804754"/>
                  </a:lnTo>
                  <a:lnTo>
                    <a:pt x="2437138" y="3759180"/>
                  </a:lnTo>
                  <a:lnTo>
                    <a:pt x="2462878" y="3718826"/>
                  </a:lnTo>
                  <a:lnTo>
                    <a:pt x="2513595" y="3688816"/>
                  </a:lnTo>
                  <a:lnTo>
                    <a:pt x="2584608" y="3668459"/>
                  </a:lnTo>
                  <a:lnTo>
                    <a:pt x="2626262" y="3661683"/>
                  </a:lnTo>
                  <a:lnTo>
                    <a:pt x="2671233" y="3657061"/>
                  </a:lnTo>
                  <a:lnTo>
                    <a:pt x="2718936" y="3654505"/>
                  </a:lnTo>
                  <a:lnTo>
                    <a:pt x="2768787" y="3653929"/>
                  </a:lnTo>
                  <a:lnTo>
                    <a:pt x="2820199" y="3655247"/>
                  </a:lnTo>
                  <a:lnTo>
                    <a:pt x="2872588" y="3658371"/>
                  </a:lnTo>
                  <a:lnTo>
                    <a:pt x="2925367" y="3663214"/>
                  </a:lnTo>
                  <a:lnTo>
                    <a:pt x="2977952" y="3669692"/>
                  </a:lnTo>
                  <a:lnTo>
                    <a:pt x="3029757" y="3677716"/>
                  </a:lnTo>
                  <a:lnTo>
                    <a:pt x="3080197" y="3687200"/>
                  </a:lnTo>
                  <a:lnTo>
                    <a:pt x="3128687" y="3698057"/>
                  </a:lnTo>
                  <a:lnTo>
                    <a:pt x="3174641" y="3710201"/>
                  </a:lnTo>
                  <a:lnTo>
                    <a:pt x="3217473" y="3723546"/>
                  </a:lnTo>
                  <a:lnTo>
                    <a:pt x="3256599" y="3738004"/>
                  </a:lnTo>
                  <a:lnTo>
                    <a:pt x="3291434" y="3753489"/>
                  </a:lnTo>
                  <a:lnTo>
                    <a:pt x="3345885" y="3787192"/>
                  </a:lnTo>
                  <a:lnTo>
                    <a:pt x="3376145" y="3823964"/>
                  </a:lnTo>
                  <a:lnTo>
                    <a:pt x="3379689" y="3864805"/>
                  </a:lnTo>
                  <a:lnTo>
                    <a:pt x="3356605" y="3907817"/>
                  </a:lnTo>
                  <a:lnTo>
                    <a:pt x="3309464" y="3949674"/>
                  </a:lnTo>
                  <a:lnTo>
                    <a:pt x="3242968" y="3989039"/>
                  </a:lnTo>
                  <a:lnTo>
                    <a:pt x="3203931" y="4007368"/>
                  </a:lnTo>
                  <a:lnTo>
                    <a:pt x="3161818" y="4024574"/>
                  </a:lnTo>
                  <a:lnTo>
                    <a:pt x="3117219" y="4040488"/>
                  </a:lnTo>
                  <a:lnTo>
                    <a:pt x="3070719" y="4054943"/>
                  </a:lnTo>
                  <a:lnTo>
                    <a:pt x="3022907" y="4067772"/>
                  </a:lnTo>
                  <a:lnTo>
                    <a:pt x="2974371" y="4078808"/>
                  </a:lnTo>
                  <a:lnTo>
                    <a:pt x="2925699" y="4087884"/>
                  </a:lnTo>
                  <a:lnTo>
                    <a:pt x="2877478" y="4094833"/>
                  </a:lnTo>
                  <a:lnTo>
                    <a:pt x="2830296" y="4099488"/>
                  </a:lnTo>
                  <a:lnTo>
                    <a:pt x="2784742" y="4101681"/>
                  </a:lnTo>
                  <a:lnTo>
                    <a:pt x="2741402" y="4101245"/>
                  </a:lnTo>
                  <a:lnTo>
                    <a:pt x="2700865" y="4098014"/>
                  </a:lnTo>
                  <a:lnTo>
                    <a:pt x="2630549" y="4082495"/>
                  </a:lnTo>
                  <a:lnTo>
                    <a:pt x="2578498" y="4053787"/>
                  </a:lnTo>
                  <a:lnTo>
                    <a:pt x="2549413" y="4010554"/>
                  </a:lnTo>
                  <a:lnTo>
                    <a:pt x="2551363" y="3961938"/>
                  </a:lnTo>
                  <a:lnTo>
                    <a:pt x="2584375" y="3933484"/>
                  </a:lnTo>
                  <a:lnTo>
                    <a:pt x="2640212" y="3921389"/>
                  </a:lnTo>
                  <a:lnTo>
                    <a:pt x="2713958" y="3923181"/>
                  </a:lnTo>
                  <a:lnTo>
                    <a:pt x="2756011" y="3928512"/>
                  </a:lnTo>
                  <a:lnTo>
                    <a:pt x="2800698" y="3936389"/>
                  </a:lnTo>
                  <a:lnTo>
                    <a:pt x="2847403" y="3946501"/>
                  </a:lnTo>
                  <a:lnTo>
                    <a:pt x="2895513" y="3958540"/>
                  </a:lnTo>
                  <a:lnTo>
                    <a:pt x="2944413" y="3972197"/>
                  </a:lnTo>
                  <a:lnTo>
                    <a:pt x="2993489" y="3987163"/>
                  </a:lnTo>
                  <a:lnTo>
                    <a:pt x="3042125" y="4003129"/>
                  </a:lnTo>
                  <a:lnTo>
                    <a:pt x="3089708" y="4019787"/>
                  </a:lnTo>
                  <a:lnTo>
                    <a:pt x="3135623" y="4036826"/>
                  </a:lnTo>
                  <a:lnTo>
                    <a:pt x="3179255" y="4053939"/>
                  </a:lnTo>
                  <a:lnTo>
                    <a:pt x="3219990" y="4070815"/>
                  </a:lnTo>
                  <a:lnTo>
                    <a:pt x="3257214" y="4087147"/>
                  </a:lnTo>
                  <a:lnTo>
                    <a:pt x="3318667" y="4116941"/>
                  </a:lnTo>
                  <a:lnTo>
                    <a:pt x="3358698" y="4140848"/>
                  </a:lnTo>
                  <a:lnTo>
                    <a:pt x="1717294" y="4195848"/>
                  </a:lnTo>
                  <a:lnTo>
                    <a:pt x="1704064" y="4146960"/>
                  </a:lnTo>
                  <a:lnTo>
                    <a:pt x="1691870" y="4100647"/>
                  </a:lnTo>
                  <a:lnTo>
                    <a:pt x="1680092" y="4055365"/>
                  </a:lnTo>
                  <a:lnTo>
                    <a:pt x="1668113" y="4009568"/>
                  </a:lnTo>
                  <a:lnTo>
                    <a:pt x="1655312" y="3961710"/>
                  </a:lnTo>
                  <a:lnTo>
                    <a:pt x="1641070" y="3910245"/>
                  </a:lnTo>
                  <a:lnTo>
                    <a:pt x="1624768" y="3853627"/>
                  </a:lnTo>
                  <a:lnTo>
                    <a:pt x="1605787" y="3790312"/>
                  </a:lnTo>
                  <a:lnTo>
                    <a:pt x="1596186" y="3839122"/>
                  </a:lnTo>
                  <a:lnTo>
                    <a:pt x="1586585" y="3885717"/>
                  </a:lnTo>
                  <a:lnTo>
                    <a:pt x="1576984" y="3931046"/>
                  </a:lnTo>
                  <a:lnTo>
                    <a:pt x="1567383" y="3976058"/>
                  </a:lnTo>
                  <a:lnTo>
                    <a:pt x="1557782" y="4021703"/>
                  </a:lnTo>
                  <a:lnTo>
                    <a:pt x="1548180" y="4068930"/>
                  </a:lnTo>
                  <a:lnTo>
                    <a:pt x="1538579" y="4118690"/>
                  </a:lnTo>
                  <a:lnTo>
                    <a:pt x="1528978" y="4171932"/>
                  </a:lnTo>
                  <a:lnTo>
                    <a:pt x="1519377" y="4229606"/>
                  </a:lnTo>
                  <a:lnTo>
                    <a:pt x="1509776" y="4292660"/>
                  </a:lnTo>
                  <a:lnTo>
                    <a:pt x="1502528" y="4247513"/>
                  </a:lnTo>
                  <a:lnTo>
                    <a:pt x="1495677" y="4204478"/>
                  </a:lnTo>
                  <a:lnTo>
                    <a:pt x="1489102" y="4162896"/>
                  </a:lnTo>
                  <a:lnTo>
                    <a:pt x="1482686" y="4122112"/>
                  </a:lnTo>
                  <a:lnTo>
                    <a:pt x="1476312" y="4081468"/>
                  </a:lnTo>
                  <a:lnTo>
                    <a:pt x="1469860" y="4040307"/>
                  </a:lnTo>
                  <a:lnTo>
                    <a:pt x="1463214" y="3997971"/>
                  </a:lnTo>
                  <a:lnTo>
                    <a:pt x="1456255" y="3953804"/>
                  </a:lnTo>
                  <a:lnTo>
                    <a:pt x="1448865" y="3907147"/>
                  </a:lnTo>
                  <a:lnTo>
                    <a:pt x="1440925" y="3857345"/>
                  </a:lnTo>
                  <a:lnTo>
                    <a:pt x="1432319" y="3803739"/>
                  </a:lnTo>
                  <a:lnTo>
                    <a:pt x="1422927" y="3745672"/>
                  </a:lnTo>
                  <a:lnTo>
                    <a:pt x="1412633" y="3682487"/>
                  </a:lnTo>
                  <a:lnTo>
                    <a:pt x="1401318" y="3613528"/>
                  </a:lnTo>
                  <a:lnTo>
                    <a:pt x="1389489" y="3670736"/>
                  </a:lnTo>
                  <a:lnTo>
                    <a:pt x="1378567" y="3725304"/>
                  </a:lnTo>
                  <a:lnTo>
                    <a:pt x="1368436" y="3777623"/>
                  </a:lnTo>
                  <a:lnTo>
                    <a:pt x="1358983" y="3828083"/>
                  </a:lnTo>
                  <a:lnTo>
                    <a:pt x="1350094" y="3877074"/>
                  </a:lnTo>
                  <a:lnTo>
                    <a:pt x="1341656" y="3924989"/>
                  </a:lnTo>
                  <a:lnTo>
                    <a:pt x="1333554" y="3972217"/>
                  </a:lnTo>
                  <a:lnTo>
                    <a:pt x="1325676" y="4019150"/>
                  </a:lnTo>
                  <a:lnTo>
                    <a:pt x="1317906" y="4066178"/>
                  </a:lnTo>
                  <a:lnTo>
                    <a:pt x="1310131" y="4113691"/>
                  </a:lnTo>
                  <a:lnTo>
                    <a:pt x="1302239" y="4162082"/>
                  </a:lnTo>
                  <a:lnTo>
                    <a:pt x="1294113" y="4211740"/>
                  </a:lnTo>
                  <a:lnTo>
                    <a:pt x="1285642" y="4263056"/>
                  </a:lnTo>
                  <a:lnTo>
                    <a:pt x="1276711" y="4316421"/>
                  </a:lnTo>
                  <a:lnTo>
                    <a:pt x="1267205" y="4372226"/>
                  </a:lnTo>
                  <a:lnTo>
                    <a:pt x="1250045" y="4299688"/>
                  </a:lnTo>
                  <a:lnTo>
                    <a:pt x="1235831" y="4237149"/>
                  </a:lnTo>
                  <a:lnTo>
                    <a:pt x="1223942" y="4182936"/>
                  </a:lnTo>
                  <a:lnTo>
                    <a:pt x="1213752" y="4135377"/>
                  </a:lnTo>
                  <a:lnTo>
                    <a:pt x="1204640" y="4092799"/>
                  </a:lnTo>
                  <a:lnTo>
                    <a:pt x="1195981" y="4053529"/>
                  </a:lnTo>
                  <a:lnTo>
                    <a:pt x="1187151" y="4015896"/>
                  </a:lnTo>
                  <a:lnTo>
                    <a:pt x="1177529" y="3978227"/>
                  </a:lnTo>
                  <a:lnTo>
                    <a:pt x="1166489" y="3938848"/>
                  </a:lnTo>
                  <a:lnTo>
                    <a:pt x="1153409" y="3896088"/>
                  </a:lnTo>
                  <a:lnTo>
                    <a:pt x="1137666" y="3848275"/>
                  </a:lnTo>
                  <a:lnTo>
                    <a:pt x="1123751" y="3914160"/>
                  </a:lnTo>
                  <a:lnTo>
                    <a:pt x="1112257" y="3971382"/>
                  </a:lnTo>
                  <a:lnTo>
                    <a:pt x="1102506" y="4021511"/>
                  </a:lnTo>
                  <a:lnTo>
                    <a:pt x="1093823" y="4066119"/>
                  </a:lnTo>
                  <a:lnTo>
                    <a:pt x="1085534" y="4106774"/>
                  </a:lnTo>
                  <a:lnTo>
                    <a:pt x="1076963" y="4145049"/>
                  </a:lnTo>
                  <a:lnTo>
                    <a:pt x="1067434" y="4182513"/>
                  </a:lnTo>
                  <a:lnTo>
                    <a:pt x="1014130" y="4183736"/>
                  </a:lnTo>
                  <a:lnTo>
                    <a:pt x="975455" y="4184247"/>
                  </a:lnTo>
                  <a:lnTo>
                    <a:pt x="929981" y="4184698"/>
                  </a:lnTo>
                  <a:lnTo>
                    <a:pt x="878618" y="4185094"/>
                  </a:lnTo>
                  <a:lnTo>
                    <a:pt x="822280" y="4185441"/>
                  </a:lnTo>
                  <a:lnTo>
                    <a:pt x="761877" y="4185745"/>
                  </a:lnTo>
                  <a:lnTo>
                    <a:pt x="698322" y="4186011"/>
                  </a:lnTo>
                  <a:lnTo>
                    <a:pt x="632525" y="4186244"/>
                  </a:lnTo>
                  <a:lnTo>
                    <a:pt x="565398" y="4186450"/>
                  </a:lnTo>
                  <a:lnTo>
                    <a:pt x="497854" y="4186633"/>
                  </a:lnTo>
                  <a:lnTo>
                    <a:pt x="430804" y="4186801"/>
                  </a:lnTo>
                  <a:lnTo>
                    <a:pt x="365159" y="4186958"/>
                  </a:lnTo>
                  <a:lnTo>
                    <a:pt x="301831" y="4187109"/>
                  </a:lnTo>
                  <a:lnTo>
                    <a:pt x="241733" y="4187260"/>
                  </a:lnTo>
                  <a:lnTo>
                    <a:pt x="185774" y="4187416"/>
                  </a:lnTo>
                  <a:lnTo>
                    <a:pt x="134868" y="4187584"/>
                  </a:lnTo>
                  <a:lnTo>
                    <a:pt x="89926" y="4187767"/>
                  </a:lnTo>
                  <a:lnTo>
                    <a:pt x="21580" y="4188205"/>
                  </a:lnTo>
                  <a:lnTo>
                    <a:pt x="0" y="4188470"/>
                  </a:lnTo>
                </a:path>
              </a:pathLst>
            </a:custGeom>
            <a:ln w="3810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968387" y="2029779"/>
              <a:ext cx="1950085" cy="1539875"/>
            </a:xfrm>
            <a:custGeom>
              <a:avLst/>
              <a:gdLst/>
              <a:ahLst/>
              <a:cxnLst/>
              <a:rect l="l" t="t" r="r" b="b"/>
              <a:pathLst>
                <a:path w="1950084" h="1539875">
                  <a:moveTo>
                    <a:pt x="729840" y="547812"/>
                  </a:moveTo>
                  <a:lnTo>
                    <a:pt x="710427" y="592724"/>
                  </a:lnTo>
                  <a:lnTo>
                    <a:pt x="701408" y="640601"/>
                  </a:lnTo>
                  <a:lnTo>
                    <a:pt x="703176" y="689740"/>
                  </a:lnTo>
                  <a:lnTo>
                    <a:pt x="716124" y="738439"/>
                  </a:lnTo>
                  <a:lnTo>
                    <a:pt x="714727" y="744408"/>
                  </a:lnTo>
                  <a:lnTo>
                    <a:pt x="702713" y="685600"/>
                  </a:lnTo>
                  <a:lnTo>
                    <a:pt x="700471" y="634185"/>
                  </a:lnTo>
                  <a:lnTo>
                    <a:pt x="706915" y="589782"/>
                  </a:lnTo>
                  <a:lnTo>
                    <a:pt x="720961" y="552010"/>
                  </a:lnTo>
                  <a:lnTo>
                    <a:pt x="767518" y="494834"/>
                  </a:lnTo>
                  <a:lnTo>
                    <a:pt x="831457" y="459612"/>
                  </a:lnTo>
                  <a:lnTo>
                    <a:pt x="904098" y="443296"/>
                  </a:lnTo>
                  <a:lnTo>
                    <a:pt x="976759" y="442841"/>
                  </a:lnTo>
                  <a:lnTo>
                    <a:pt x="1010383" y="447609"/>
                  </a:lnTo>
                  <a:lnTo>
                    <a:pt x="949636" y="440350"/>
                  </a:lnTo>
                  <a:lnTo>
                    <a:pt x="899248" y="440715"/>
                  </a:lnTo>
                  <a:lnTo>
                    <a:pt x="857138" y="448445"/>
                  </a:lnTo>
                  <a:lnTo>
                    <a:pt x="821224" y="463280"/>
                  </a:lnTo>
                  <a:lnTo>
                    <a:pt x="789424" y="484959"/>
                  </a:lnTo>
                  <a:lnTo>
                    <a:pt x="759656" y="513223"/>
                  </a:lnTo>
                  <a:lnTo>
                    <a:pt x="729840" y="547812"/>
                  </a:lnTo>
                </a:path>
                <a:path w="1950084" h="1539875">
                  <a:moveTo>
                    <a:pt x="85950" y="252664"/>
                  </a:moveTo>
                  <a:lnTo>
                    <a:pt x="116468" y="212713"/>
                  </a:lnTo>
                  <a:lnTo>
                    <a:pt x="155297" y="181769"/>
                  </a:lnTo>
                  <a:lnTo>
                    <a:pt x="199933" y="160605"/>
                  </a:lnTo>
                  <a:lnTo>
                    <a:pt x="247871" y="149991"/>
                  </a:lnTo>
                  <a:lnTo>
                    <a:pt x="296606" y="150702"/>
                  </a:lnTo>
                  <a:lnTo>
                    <a:pt x="343633" y="163510"/>
                  </a:lnTo>
                  <a:lnTo>
                    <a:pt x="341634" y="215845"/>
                  </a:lnTo>
                  <a:lnTo>
                    <a:pt x="346750" y="265795"/>
                  </a:lnTo>
                  <a:lnTo>
                    <a:pt x="358836" y="312140"/>
                  </a:lnTo>
                  <a:lnTo>
                    <a:pt x="377743" y="353659"/>
                  </a:lnTo>
                  <a:lnTo>
                    <a:pt x="403327" y="389133"/>
                  </a:lnTo>
                  <a:lnTo>
                    <a:pt x="435440" y="417342"/>
                  </a:lnTo>
                  <a:lnTo>
                    <a:pt x="473935" y="437068"/>
                  </a:lnTo>
                  <a:lnTo>
                    <a:pt x="422595" y="408529"/>
                  </a:lnTo>
                  <a:lnTo>
                    <a:pt x="385415" y="374187"/>
                  </a:lnTo>
                  <a:lnTo>
                    <a:pt x="360492" y="335517"/>
                  </a:lnTo>
                  <a:lnTo>
                    <a:pt x="345921" y="293995"/>
                  </a:lnTo>
                  <a:lnTo>
                    <a:pt x="339798" y="251096"/>
                  </a:lnTo>
                  <a:lnTo>
                    <a:pt x="340221" y="208294"/>
                  </a:lnTo>
                  <a:lnTo>
                    <a:pt x="345284" y="167066"/>
                  </a:lnTo>
                  <a:lnTo>
                    <a:pt x="372131" y="106080"/>
                  </a:lnTo>
                  <a:lnTo>
                    <a:pt x="400153" y="76162"/>
                  </a:lnTo>
                  <a:lnTo>
                    <a:pt x="435412" y="49471"/>
                  </a:lnTo>
                  <a:lnTo>
                    <a:pt x="476038" y="28139"/>
                  </a:lnTo>
                  <a:lnTo>
                    <a:pt x="520159" y="14299"/>
                  </a:lnTo>
                  <a:lnTo>
                    <a:pt x="565904" y="10082"/>
                  </a:lnTo>
                  <a:lnTo>
                    <a:pt x="611402" y="17622"/>
                  </a:lnTo>
                  <a:lnTo>
                    <a:pt x="654783" y="39050"/>
                  </a:lnTo>
                  <a:lnTo>
                    <a:pt x="708504" y="87310"/>
                  </a:lnTo>
                  <a:lnTo>
                    <a:pt x="740004" y="52477"/>
                  </a:lnTo>
                  <a:lnTo>
                    <a:pt x="778213" y="25437"/>
                  </a:lnTo>
                  <a:lnTo>
                    <a:pt x="820995" y="7506"/>
                  </a:lnTo>
                  <a:lnTo>
                    <a:pt x="866210" y="0"/>
                  </a:lnTo>
                  <a:lnTo>
                    <a:pt x="911722" y="4233"/>
                  </a:lnTo>
                  <a:lnTo>
                    <a:pt x="955392" y="21524"/>
                  </a:lnTo>
                  <a:lnTo>
                    <a:pt x="999207" y="60132"/>
                  </a:lnTo>
                  <a:lnTo>
                    <a:pt x="1039176" y="35215"/>
                  </a:lnTo>
                  <a:lnTo>
                    <a:pt x="1082867" y="18617"/>
                  </a:lnTo>
                  <a:lnTo>
                    <a:pt x="1128922" y="10697"/>
                  </a:lnTo>
                  <a:lnTo>
                    <a:pt x="1175982" y="11815"/>
                  </a:lnTo>
                  <a:lnTo>
                    <a:pt x="1222689" y="22332"/>
                  </a:lnTo>
                  <a:lnTo>
                    <a:pt x="1267685" y="42606"/>
                  </a:lnTo>
                  <a:lnTo>
                    <a:pt x="1308682" y="82673"/>
                  </a:lnTo>
                  <a:lnTo>
                    <a:pt x="1354196" y="137254"/>
                  </a:lnTo>
                  <a:lnTo>
                    <a:pt x="1384482" y="206448"/>
                  </a:lnTo>
                  <a:lnTo>
                    <a:pt x="1387744" y="246555"/>
                  </a:lnTo>
                  <a:lnTo>
                    <a:pt x="1379795" y="290351"/>
                  </a:lnTo>
                  <a:lnTo>
                    <a:pt x="1358166" y="337849"/>
                  </a:lnTo>
                  <a:lnTo>
                    <a:pt x="1320390" y="389062"/>
                  </a:lnTo>
                  <a:lnTo>
                    <a:pt x="1352551" y="352414"/>
                  </a:lnTo>
                  <a:lnTo>
                    <a:pt x="1377556" y="307909"/>
                  </a:lnTo>
                  <a:lnTo>
                    <a:pt x="1391917" y="257688"/>
                  </a:lnTo>
                  <a:lnTo>
                    <a:pt x="1392145" y="203896"/>
                  </a:lnTo>
                  <a:lnTo>
                    <a:pt x="1434002" y="201409"/>
                  </a:lnTo>
                  <a:lnTo>
                    <a:pt x="1488491" y="205912"/>
                  </a:lnTo>
                  <a:lnTo>
                    <a:pt x="1543289" y="221059"/>
                  </a:lnTo>
                  <a:lnTo>
                    <a:pt x="1586074" y="250505"/>
                  </a:lnTo>
                  <a:lnTo>
                    <a:pt x="1630717" y="315609"/>
                  </a:lnTo>
                  <a:lnTo>
                    <a:pt x="1649304" y="357455"/>
                  </a:lnTo>
                  <a:lnTo>
                    <a:pt x="1661362" y="403968"/>
                  </a:lnTo>
                  <a:lnTo>
                    <a:pt x="1663859" y="454002"/>
                  </a:lnTo>
                  <a:lnTo>
                    <a:pt x="1653765" y="506410"/>
                  </a:lnTo>
                  <a:lnTo>
                    <a:pt x="1629673" y="556140"/>
                  </a:lnTo>
                  <a:lnTo>
                    <a:pt x="1599546" y="599280"/>
                  </a:lnTo>
                  <a:lnTo>
                    <a:pt x="1564500" y="634299"/>
                  </a:lnTo>
                  <a:lnTo>
                    <a:pt x="1525655" y="659666"/>
                  </a:lnTo>
                  <a:lnTo>
                    <a:pt x="1484129" y="673850"/>
                  </a:lnTo>
                  <a:lnTo>
                    <a:pt x="1441040" y="675320"/>
                  </a:lnTo>
                  <a:lnTo>
                    <a:pt x="1436950" y="659173"/>
                  </a:lnTo>
                  <a:lnTo>
                    <a:pt x="1429277" y="642062"/>
                  </a:lnTo>
                  <a:lnTo>
                    <a:pt x="1421199" y="625260"/>
                  </a:lnTo>
                  <a:lnTo>
                    <a:pt x="1415894" y="610042"/>
                  </a:lnTo>
                  <a:lnTo>
                    <a:pt x="1398710" y="592589"/>
                  </a:lnTo>
                  <a:lnTo>
                    <a:pt x="1360522" y="573386"/>
                  </a:lnTo>
                  <a:lnTo>
                    <a:pt x="1312238" y="557874"/>
                  </a:lnTo>
                  <a:lnTo>
                    <a:pt x="1264764" y="551495"/>
                  </a:lnTo>
                  <a:lnTo>
                    <a:pt x="1264764" y="550733"/>
                  </a:lnTo>
                  <a:lnTo>
                    <a:pt x="1305025" y="555787"/>
                  </a:lnTo>
                  <a:lnTo>
                    <a:pt x="1348156" y="569830"/>
                  </a:lnTo>
                  <a:lnTo>
                    <a:pt x="1386547" y="591184"/>
                  </a:lnTo>
                  <a:lnTo>
                    <a:pt x="1424475" y="654825"/>
                  </a:lnTo>
                  <a:lnTo>
                    <a:pt x="1426118" y="700529"/>
                  </a:lnTo>
                  <a:lnTo>
                    <a:pt x="1418807" y="746614"/>
                  </a:lnTo>
                  <a:lnTo>
                    <a:pt x="1403829" y="784413"/>
                  </a:lnTo>
                  <a:lnTo>
                    <a:pt x="1346870" y="838340"/>
                  </a:lnTo>
                  <a:lnTo>
                    <a:pt x="1307567" y="856047"/>
                  </a:lnTo>
                  <a:lnTo>
                    <a:pt x="1264764" y="864550"/>
                  </a:lnTo>
                  <a:lnTo>
                    <a:pt x="1261843" y="863915"/>
                  </a:lnTo>
                  <a:lnTo>
                    <a:pt x="1304468" y="857269"/>
                  </a:lnTo>
                  <a:lnTo>
                    <a:pt x="1344044" y="839420"/>
                  </a:lnTo>
                  <a:lnTo>
                    <a:pt x="1378144" y="815498"/>
                  </a:lnTo>
                  <a:lnTo>
                    <a:pt x="1420808" y="762783"/>
                  </a:lnTo>
                  <a:lnTo>
                    <a:pt x="1432412" y="699124"/>
                  </a:lnTo>
                  <a:lnTo>
                    <a:pt x="1433166" y="674558"/>
                  </a:lnTo>
                  <a:lnTo>
                    <a:pt x="1480276" y="669762"/>
                  </a:lnTo>
                  <a:lnTo>
                    <a:pt x="1522471" y="658669"/>
                  </a:lnTo>
                  <a:lnTo>
                    <a:pt x="1560023" y="639744"/>
                  </a:lnTo>
                  <a:lnTo>
                    <a:pt x="1593205" y="611453"/>
                  </a:lnTo>
                  <a:lnTo>
                    <a:pt x="1622288" y="572261"/>
                  </a:lnTo>
                  <a:lnTo>
                    <a:pt x="1647542" y="520634"/>
                  </a:lnTo>
                  <a:lnTo>
                    <a:pt x="1673123" y="515421"/>
                  </a:lnTo>
                  <a:lnTo>
                    <a:pt x="1708074" y="506457"/>
                  </a:lnTo>
                  <a:lnTo>
                    <a:pt x="1752002" y="506900"/>
                  </a:lnTo>
                  <a:lnTo>
                    <a:pt x="1804514" y="529905"/>
                  </a:lnTo>
                  <a:lnTo>
                    <a:pt x="1841187" y="567039"/>
                  </a:lnTo>
                  <a:lnTo>
                    <a:pt x="1861553" y="609295"/>
                  </a:lnTo>
                  <a:lnTo>
                    <a:pt x="1869208" y="652617"/>
                  </a:lnTo>
                  <a:lnTo>
                    <a:pt x="1867750" y="692952"/>
                  </a:lnTo>
                  <a:lnTo>
                    <a:pt x="1831955" y="762977"/>
                  </a:lnTo>
                  <a:lnTo>
                    <a:pt x="1797369" y="795544"/>
                  </a:lnTo>
                  <a:lnTo>
                    <a:pt x="1758015" y="821125"/>
                  </a:lnTo>
                  <a:lnTo>
                    <a:pt x="1714894" y="836897"/>
                  </a:lnTo>
                  <a:lnTo>
                    <a:pt x="1669005" y="840039"/>
                  </a:lnTo>
                  <a:lnTo>
                    <a:pt x="1668878" y="835086"/>
                  </a:lnTo>
                  <a:lnTo>
                    <a:pt x="1718261" y="833969"/>
                  </a:lnTo>
                  <a:lnTo>
                    <a:pt x="1761761" y="821977"/>
                  </a:lnTo>
                  <a:lnTo>
                    <a:pt x="1800140" y="800092"/>
                  </a:lnTo>
                  <a:lnTo>
                    <a:pt x="1834161" y="769294"/>
                  </a:lnTo>
                  <a:lnTo>
                    <a:pt x="1864585" y="730565"/>
                  </a:lnTo>
                  <a:lnTo>
                    <a:pt x="1891921" y="764341"/>
                  </a:lnTo>
                  <a:lnTo>
                    <a:pt x="1915545" y="805495"/>
                  </a:lnTo>
                  <a:lnTo>
                    <a:pt x="1933991" y="851199"/>
                  </a:lnTo>
                  <a:lnTo>
                    <a:pt x="1945790" y="898628"/>
                  </a:lnTo>
                  <a:lnTo>
                    <a:pt x="1949475" y="944957"/>
                  </a:lnTo>
                  <a:lnTo>
                    <a:pt x="1943579" y="987359"/>
                  </a:lnTo>
                  <a:lnTo>
                    <a:pt x="1921200" y="1035177"/>
                  </a:lnTo>
                  <a:lnTo>
                    <a:pt x="1892685" y="1076277"/>
                  </a:lnTo>
                  <a:lnTo>
                    <a:pt x="1859204" y="1109723"/>
                  </a:lnTo>
                  <a:lnTo>
                    <a:pt x="1821923" y="1134575"/>
                  </a:lnTo>
                  <a:lnTo>
                    <a:pt x="1782010" y="1149895"/>
                  </a:lnTo>
                  <a:lnTo>
                    <a:pt x="1740633" y="1154745"/>
                  </a:lnTo>
                  <a:lnTo>
                    <a:pt x="1730346" y="1153348"/>
                  </a:lnTo>
                  <a:lnTo>
                    <a:pt x="1776416" y="1148522"/>
                  </a:lnTo>
                  <a:lnTo>
                    <a:pt x="1820580" y="1135409"/>
                  </a:lnTo>
                  <a:lnTo>
                    <a:pt x="1861506" y="1112057"/>
                  </a:lnTo>
                  <a:lnTo>
                    <a:pt x="1897859" y="1076513"/>
                  </a:lnTo>
                  <a:lnTo>
                    <a:pt x="1921510" y="1119128"/>
                  </a:lnTo>
                  <a:lnTo>
                    <a:pt x="1936979" y="1169235"/>
                  </a:lnTo>
                  <a:lnTo>
                    <a:pt x="1942884" y="1221555"/>
                  </a:lnTo>
                  <a:lnTo>
                    <a:pt x="1937841" y="1270808"/>
                  </a:lnTo>
                  <a:lnTo>
                    <a:pt x="1920465" y="1311717"/>
                  </a:lnTo>
                  <a:lnTo>
                    <a:pt x="1870865" y="1368448"/>
                  </a:lnTo>
                  <a:lnTo>
                    <a:pt x="1835359" y="1390742"/>
                  </a:lnTo>
                  <a:lnTo>
                    <a:pt x="1789599" y="1404718"/>
                  </a:lnTo>
                  <a:lnTo>
                    <a:pt x="1731244" y="1407172"/>
                  </a:lnTo>
                  <a:lnTo>
                    <a:pt x="1657956" y="1394902"/>
                  </a:lnTo>
                  <a:lnTo>
                    <a:pt x="1628412" y="1429911"/>
                  </a:lnTo>
                  <a:lnTo>
                    <a:pt x="1587504" y="1453359"/>
                  </a:lnTo>
                  <a:lnTo>
                    <a:pt x="1541291" y="1464990"/>
                  </a:lnTo>
                  <a:lnTo>
                    <a:pt x="1495829" y="1464545"/>
                  </a:lnTo>
                  <a:lnTo>
                    <a:pt x="1457176" y="1451766"/>
                  </a:lnTo>
                  <a:lnTo>
                    <a:pt x="1431388" y="1426398"/>
                  </a:lnTo>
                  <a:lnTo>
                    <a:pt x="1411582" y="1467099"/>
                  </a:lnTo>
                  <a:lnTo>
                    <a:pt x="1378858" y="1503026"/>
                  </a:lnTo>
                  <a:lnTo>
                    <a:pt x="1332108" y="1528928"/>
                  </a:lnTo>
                  <a:lnTo>
                    <a:pt x="1270225" y="1539555"/>
                  </a:lnTo>
                  <a:lnTo>
                    <a:pt x="1215188" y="1531990"/>
                  </a:lnTo>
                  <a:lnTo>
                    <a:pt x="1163740" y="1510276"/>
                  </a:lnTo>
                  <a:lnTo>
                    <a:pt x="1119048" y="1478857"/>
                  </a:lnTo>
                  <a:lnTo>
                    <a:pt x="1084273" y="1442177"/>
                  </a:lnTo>
                  <a:lnTo>
                    <a:pt x="1062580" y="1404681"/>
                  </a:lnTo>
                  <a:lnTo>
                    <a:pt x="1089454" y="1371052"/>
                  </a:lnTo>
                  <a:lnTo>
                    <a:pt x="1109690" y="1328743"/>
                  </a:lnTo>
                  <a:lnTo>
                    <a:pt x="1123232" y="1280350"/>
                  </a:lnTo>
                  <a:lnTo>
                    <a:pt x="1130026" y="1228470"/>
                  </a:lnTo>
                  <a:lnTo>
                    <a:pt x="1130017" y="1175700"/>
                  </a:lnTo>
                  <a:lnTo>
                    <a:pt x="1154542" y="1133911"/>
                  </a:lnTo>
                  <a:lnTo>
                    <a:pt x="1174194" y="1085398"/>
                  </a:lnTo>
                  <a:lnTo>
                    <a:pt x="1187151" y="1033428"/>
                  </a:lnTo>
                  <a:lnTo>
                    <a:pt x="1191589" y="981267"/>
                  </a:lnTo>
                  <a:lnTo>
                    <a:pt x="1185683" y="932183"/>
                  </a:lnTo>
                  <a:lnTo>
                    <a:pt x="1167609" y="889442"/>
                  </a:lnTo>
                  <a:lnTo>
                    <a:pt x="1173832" y="895919"/>
                  </a:lnTo>
                  <a:lnTo>
                    <a:pt x="1189670" y="935375"/>
                  </a:lnTo>
                  <a:lnTo>
                    <a:pt x="1194449" y="982716"/>
                  </a:lnTo>
                  <a:lnTo>
                    <a:pt x="1190358" y="1033317"/>
                  </a:lnTo>
                  <a:lnTo>
                    <a:pt x="1179590" y="1082552"/>
                  </a:lnTo>
                  <a:lnTo>
                    <a:pt x="1164334" y="1125797"/>
                  </a:lnTo>
                  <a:lnTo>
                    <a:pt x="1113239" y="1188578"/>
                  </a:lnTo>
                  <a:lnTo>
                    <a:pt x="1068660" y="1204084"/>
                  </a:lnTo>
                  <a:lnTo>
                    <a:pt x="1015961" y="1208541"/>
                  </a:lnTo>
                  <a:lnTo>
                    <a:pt x="958059" y="1205545"/>
                  </a:lnTo>
                  <a:lnTo>
                    <a:pt x="1013296" y="1211956"/>
                  </a:lnTo>
                  <a:lnTo>
                    <a:pt x="1056199" y="1211974"/>
                  </a:lnTo>
                  <a:lnTo>
                    <a:pt x="1092576" y="1201062"/>
                  </a:lnTo>
                  <a:lnTo>
                    <a:pt x="1128239" y="1174684"/>
                  </a:lnTo>
                  <a:lnTo>
                    <a:pt x="1130975" y="1201019"/>
                  </a:lnTo>
                  <a:lnTo>
                    <a:pt x="1127593" y="1279070"/>
                  </a:lnTo>
                  <a:lnTo>
                    <a:pt x="1115952" y="1322481"/>
                  </a:lnTo>
                  <a:lnTo>
                    <a:pt x="1093997" y="1363279"/>
                  </a:lnTo>
                  <a:lnTo>
                    <a:pt x="1058966" y="1397312"/>
                  </a:lnTo>
                  <a:lnTo>
                    <a:pt x="1008097" y="1420429"/>
                  </a:lnTo>
                  <a:lnTo>
                    <a:pt x="967702" y="1428182"/>
                  </a:lnTo>
                  <a:lnTo>
                    <a:pt x="923942" y="1430222"/>
                  </a:lnTo>
                  <a:lnTo>
                    <a:pt x="879468" y="1425577"/>
                  </a:lnTo>
                  <a:lnTo>
                    <a:pt x="836934" y="1413277"/>
                  </a:lnTo>
                  <a:lnTo>
                    <a:pt x="798992" y="1392350"/>
                  </a:lnTo>
                  <a:lnTo>
                    <a:pt x="768294" y="1361826"/>
                  </a:lnTo>
                  <a:lnTo>
                    <a:pt x="747493" y="1320734"/>
                  </a:lnTo>
                  <a:lnTo>
                    <a:pt x="729459" y="1264600"/>
                  </a:lnTo>
                  <a:lnTo>
                    <a:pt x="727554" y="1258885"/>
                  </a:lnTo>
                  <a:lnTo>
                    <a:pt x="681749" y="1262821"/>
                  </a:lnTo>
                  <a:lnTo>
                    <a:pt x="637591" y="1255366"/>
                  </a:lnTo>
                  <a:lnTo>
                    <a:pt x="596855" y="1237533"/>
                  </a:lnTo>
                  <a:lnTo>
                    <a:pt x="561316" y="1210333"/>
                  </a:lnTo>
                  <a:lnTo>
                    <a:pt x="532747" y="1174779"/>
                  </a:lnTo>
                  <a:lnTo>
                    <a:pt x="512924" y="1131885"/>
                  </a:lnTo>
                  <a:lnTo>
                    <a:pt x="506447" y="1073846"/>
                  </a:lnTo>
                  <a:lnTo>
                    <a:pt x="459763" y="1064663"/>
                  </a:lnTo>
                  <a:lnTo>
                    <a:pt x="411188" y="1045558"/>
                  </a:lnTo>
                  <a:lnTo>
                    <a:pt x="364017" y="1018140"/>
                  </a:lnTo>
                  <a:lnTo>
                    <a:pt x="321545" y="984024"/>
                  </a:lnTo>
                  <a:lnTo>
                    <a:pt x="287067" y="944820"/>
                  </a:lnTo>
                  <a:lnTo>
                    <a:pt x="263877" y="902142"/>
                  </a:lnTo>
                  <a:lnTo>
                    <a:pt x="265934" y="860282"/>
                  </a:lnTo>
                  <a:lnTo>
                    <a:pt x="272830" y="821136"/>
                  </a:lnTo>
                  <a:lnTo>
                    <a:pt x="286115" y="781532"/>
                  </a:lnTo>
                  <a:lnTo>
                    <a:pt x="307338" y="738301"/>
                  </a:lnTo>
                  <a:lnTo>
                    <a:pt x="338045" y="688274"/>
                  </a:lnTo>
                  <a:lnTo>
                    <a:pt x="328961" y="700078"/>
                  </a:lnTo>
                  <a:lnTo>
                    <a:pt x="307527" y="731834"/>
                  </a:lnTo>
                  <a:lnTo>
                    <a:pt x="283611" y="779659"/>
                  </a:lnTo>
                  <a:lnTo>
                    <a:pt x="267084" y="839670"/>
                  </a:lnTo>
                  <a:lnTo>
                    <a:pt x="267814" y="907984"/>
                  </a:lnTo>
                  <a:lnTo>
                    <a:pt x="233655" y="909557"/>
                  </a:lnTo>
                  <a:lnTo>
                    <a:pt x="165909" y="894321"/>
                  </a:lnTo>
                  <a:lnTo>
                    <a:pt x="93969" y="850741"/>
                  </a:lnTo>
                  <a:lnTo>
                    <a:pt x="61102" y="817495"/>
                  </a:lnTo>
                  <a:lnTo>
                    <a:pt x="34995" y="779681"/>
                  </a:lnTo>
                  <a:lnTo>
                    <a:pt x="15925" y="738326"/>
                  </a:lnTo>
                  <a:lnTo>
                    <a:pt x="4168" y="694459"/>
                  </a:lnTo>
                  <a:lnTo>
                    <a:pt x="0" y="649106"/>
                  </a:lnTo>
                  <a:lnTo>
                    <a:pt x="3696" y="603295"/>
                  </a:lnTo>
                  <a:lnTo>
                    <a:pt x="15532" y="558054"/>
                  </a:lnTo>
                  <a:lnTo>
                    <a:pt x="35785" y="514411"/>
                  </a:lnTo>
                  <a:lnTo>
                    <a:pt x="60153" y="479248"/>
                  </a:lnTo>
                  <a:lnTo>
                    <a:pt x="89760" y="449895"/>
                  </a:lnTo>
                  <a:lnTo>
                    <a:pt x="69020" y="402397"/>
                  </a:lnTo>
                  <a:lnTo>
                    <a:pt x="59852" y="353946"/>
                  </a:lnTo>
                  <a:lnTo>
                    <a:pt x="64686" y="304162"/>
                  </a:lnTo>
                  <a:lnTo>
                    <a:pt x="85950" y="252664"/>
                  </a:lnTo>
                </a:path>
              </a:pathLst>
            </a:custGeom>
            <a:ln w="2540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776427" y="1758442"/>
            <a:ext cx="6824980" cy="38982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Ne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propunem sa angajam 4 salariati calificati cu functia de frizeri.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De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administrarea afacerii si  gestioonarea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contabilitatii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se va ocupa unul dintre asocitati, care detine competente in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domeniul  economic,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astfel ne vom reduce cheltuielile de</a:t>
            </a:r>
            <a:r>
              <a:rPr sz="1400" spc="-1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administrare.</a:t>
            </a:r>
            <a:endParaRPr sz="1400">
              <a:latin typeface="Times New Roman"/>
              <a:cs typeface="Times New Roman"/>
            </a:endParaRPr>
          </a:p>
          <a:p>
            <a:pPr marL="12700" marR="25400">
              <a:lnSpc>
                <a:spcPct val="100000"/>
              </a:lnSpc>
            </a:pPr>
            <a:r>
              <a:rPr sz="1400" spc="-65" dirty="0">
                <a:solidFill>
                  <a:srgbClr val="FFFFFF"/>
                </a:solidFill>
                <a:latin typeface="Times New Roman"/>
                <a:cs typeface="Times New Roman"/>
              </a:rPr>
              <a:t>Vom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asigura angajaţilor cursuri periodice de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instruire,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conform reglementărilor Ministerului  Sănătăţii Publice şi Ministerului Educaţiei, astfel încât prin activităţile desfăşurate de aceştia</a:t>
            </a:r>
            <a:r>
              <a:rPr sz="1400" spc="-2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5" dirty="0">
                <a:solidFill>
                  <a:srgbClr val="FFFFFF"/>
                </a:solidFill>
                <a:latin typeface="Times New Roman"/>
                <a:cs typeface="Times New Roman"/>
              </a:rPr>
              <a:t>să 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nu fie afectată sănătatea lor şi a </a:t>
            </a:r>
            <a:r>
              <a:rPr sz="1400" spc="-10" dirty="0">
                <a:solidFill>
                  <a:srgbClr val="FFFFFF"/>
                </a:solidFill>
                <a:latin typeface="Times New Roman"/>
                <a:cs typeface="Times New Roman"/>
              </a:rPr>
              <a:t>clienţilor.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Angajatii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trebuie sa indeplineasca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anumite</a:t>
            </a:r>
            <a:r>
              <a:rPr sz="1400" spc="-1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conditii:</a:t>
            </a: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650">
              <a:latin typeface="Times New Roman"/>
              <a:cs typeface="Times New Roman"/>
            </a:endParaRPr>
          </a:p>
          <a:p>
            <a:pPr marL="857250">
              <a:lnSpc>
                <a:spcPct val="100000"/>
              </a:lnSpc>
            </a:pPr>
            <a:r>
              <a:rPr sz="1200" b="1" spc="-5" dirty="0">
                <a:solidFill>
                  <a:srgbClr val="F9B017"/>
                </a:solidFill>
                <a:latin typeface="Arial"/>
                <a:cs typeface="Arial"/>
              </a:rPr>
              <a:t>COMPETENTE PROFESIONALE</a:t>
            </a:r>
            <a:endParaRPr sz="1200">
              <a:latin typeface="Arial"/>
              <a:cs typeface="Arial"/>
            </a:endParaRPr>
          </a:p>
          <a:p>
            <a:pPr marL="857250" marR="589915">
              <a:lnSpc>
                <a:spcPct val="100000"/>
              </a:lnSpc>
              <a:spcBef>
                <a:spcPts val="295"/>
              </a:spcBef>
            </a:pPr>
            <a:r>
              <a:rPr sz="1200" spc="-25" dirty="0">
                <a:solidFill>
                  <a:srgbClr val="FFFFFF"/>
                </a:solidFill>
                <a:latin typeface="Arial"/>
                <a:cs typeface="Arial"/>
              </a:rPr>
              <a:t>Vom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angaja personal cu competenţele profesionale, indiferent de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calea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pe care  au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fost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dobandite,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atat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pe cale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formală, cat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12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nonformală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00">
              <a:latin typeface="Arial"/>
              <a:cs typeface="Arial"/>
            </a:endParaRPr>
          </a:p>
          <a:p>
            <a:pPr marL="857250">
              <a:lnSpc>
                <a:spcPct val="100000"/>
              </a:lnSpc>
            </a:pPr>
            <a:r>
              <a:rPr sz="1200" b="1" spc="-5" dirty="0">
                <a:solidFill>
                  <a:srgbClr val="F9B017"/>
                </a:solidFill>
                <a:latin typeface="Arial"/>
                <a:cs typeface="Arial"/>
              </a:rPr>
              <a:t>CURS DE</a:t>
            </a:r>
            <a:r>
              <a:rPr sz="1200" b="1" spc="-10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9B017"/>
                </a:solidFill>
                <a:latin typeface="Arial"/>
                <a:cs typeface="Arial"/>
              </a:rPr>
              <a:t>IGIENA</a:t>
            </a:r>
            <a:endParaRPr sz="1200">
              <a:latin typeface="Arial"/>
              <a:cs typeface="Arial"/>
            </a:endParaRPr>
          </a:p>
          <a:p>
            <a:pPr marL="857250" marR="982344">
              <a:lnSpc>
                <a:spcPct val="100000"/>
              </a:lnSpc>
              <a:spcBef>
                <a:spcPts val="275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La angajare, operatorii trebuie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să facă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dovada cunoasterea unor cursuri  de noţiuni fundamentale de igienă, în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conformitate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cu prevederile stipulate  în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Ordinului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nr.1225/2003,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cu modificările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și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completările</a:t>
            </a:r>
            <a:r>
              <a:rPr sz="12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ulterioare.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50">
              <a:latin typeface="Arial"/>
              <a:cs typeface="Arial"/>
            </a:endParaRPr>
          </a:p>
          <a:p>
            <a:pPr marL="839469">
              <a:lnSpc>
                <a:spcPct val="100000"/>
              </a:lnSpc>
              <a:spcBef>
                <a:spcPts val="5"/>
              </a:spcBef>
            </a:pPr>
            <a:r>
              <a:rPr sz="1200" b="1" spc="-35" dirty="0">
                <a:solidFill>
                  <a:srgbClr val="F9B017"/>
                </a:solidFill>
                <a:latin typeface="Arial"/>
                <a:cs typeface="Arial"/>
              </a:rPr>
              <a:t>CALITATI</a:t>
            </a:r>
            <a:r>
              <a:rPr sz="1200" b="1" spc="6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9B017"/>
                </a:solidFill>
                <a:latin typeface="Arial"/>
                <a:cs typeface="Arial"/>
              </a:rPr>
              <a:t>SPECIFICE</a:t>
            </a:r>
            <a:endParaRPr sz="1200">
              <a:latin typeface="Arial"/>
              <a:cs typeface="Arial"/>
            </a:endParaRPr>
          </a:p>
          <a:p>
            <a:pPr marL="839469" marR="1062355">
              <a:lnSpc>
                <a:spcPct val="100000"/>
              </a:lnSpc>
              <a:spcBef>
                <a:spcPts val="265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Ne propunem sa angajam oameni responsabili, punctuali si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comunicabili- 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calitati ce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ne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vor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ajuta la o buna desfasurare a</a:t>
            </a:r>
            <a:r>
              <a:rPr sz="12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activitatii.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6219" y="1326007"/>
            <a:ext cx="19177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9B017"/>
                </a:solidFill>
                <a:latin typeface="Arial"/>
                <a:cs typeface="Arial"/>
              </a:rPr>
              <a:t>Resursele</a:t>
            </a:r>
            <a:r>
              <a:rPr sz="1800" b="1" spc="-60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9B017"/>
                </a:solidFill>
                <a:latin typeface="Arial"/>
                <a:cs typeface="Arial"/>
              </a:rPr>
              <a:t>umane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888491" y="3331464"/>
            <a:ext cx="490855" cy="414655"/>
          </a:xfrm>
          <a:custGeom>
            <a:avLst/>
            <a:gdLst/>
            <a:ahLst/>
            <a:cxnLst/>
            <a:rect l="l" t="t" r="r" b="b"/>
            <a:pathLst>
              <a:path w="490855" h="414654">
                <a:moveTo>
                  <a:pt x="98132" y="234441"/>
                </a:moveTo>
                <a:lnTo>
                  <a:pt x="98132" y="326644"/>
                </a:lnTo>
                <a:lnTo>
                  <a:pt x="245364" y="414528"/>
                </a:lnTo>
                <a:lnTo>
                  <a:pt x="392557" y="326644"/>
                </a:lnTo>
                <a:lnTo>
                  <a:pt x="392557" y="322325"/>
                </a:lnTo>
                <a:lnTo>
                  <a:pt x="245364" y="322325"/>
                </a:lnTo>
                <a:lnTo>
                  <a:pt x="98132" y="234441"/>
                </a:lnTo>
                <a:close/>
              </a:path>
              <a:path w="490855" h="414654">
                <a:moveTo>
                  <a:pt x="461010" y="177673"/>
                </a:moveTo>
                <a:lnTo>
                  <a:pt x="444627" y="177673"/>
                </a:lnTo>
                <a:lnTo>
                  <a:pt x="444627" y="260731"/>
                </a:lnTo>
                <a:lnTo>
                  <a:pt x="436626" y="263651"/>
                </a:lnTo>
                <a:lnTo>
                  <a:pt x="431038" y="270890"/>
                </a:lnTo>
                <a:lnTo>
                  <a:pt x="431038" y="286638"/>
                </a:lnTo>
                <a:lnTo>
                  <a:pt x="435356" y="292988"/>
                </a:lnTo>
                <a:lnTo>
                  <a:pt x="441960" y="296163"/>
                </a:lnTo>
                <a:lnTo>
                  <a:pt x="425577" y="372618"/>
                </a:lnTo>
                <a:lnTo>
                  <a:pt x="480060" y="372618"/>
                </a:lnTo>
                <a:lnTo>
                  <a:pt x="463677" y="296163"/>
                </a:lnTo>
                <a:lnTo>
                  <a:pt x="470281" y="292988"/>
                </a:lnTo>
                <a:lnTo>
                  <a:pt x="474599" y="286638"/>
                </a:lnTo>
                <a:lnTo>
                  <a:pt x="474599" y="270890"/>
                </a:lnTo>
                <a:lnTo>
                  <a:pt x="469011" y="263651"/>
                </a:lnTo>
                <a:lnTo>
                  <a:pt x="461010" y="260731"/>
                </a:lnTo>
                <a:lnTo>
                  <a:pt x="461010" y="177673"/>
                </a:lnTo>
                <a:close/>
              </a:path>
              <a:path w="490855" h="414654">
                <a:moveTo>
                  <a:pt x="392557" y="234441"/>
                </a:moveTo>
                <a:lnTo>
                  <a:pt x="245364" y="322325"/>
                </a:lnTo>
                <a:lnTo>
                  <a:pt x="392557" y="322325"/>
                </a:lnTo>
                <a:lnTo>
                  <a:pt x="392557" y="234441"/>
                </a:lnTo>
                <a:close/>
              </a:path>
              <a:path w="490855" h="414654">
                <a:moveTo>
                  <a:pt x="245364" y="0"/>
                </a:moveTo>
                <a:lnTo>
                  <a:pt x="0" y="149606"/>
                </a:lnTo>
                <a:lnTo>
                  <a:pt x="245364" y="299212"/>
                </a:lnTo>
                <a:lnTo>
                  <a:pt x="444627" y="177673"/>
                </a:lnTo>
                <a:lnTo>
                  <a:pt x="461010" y="177673"/>
                </a:lnTo>
                <a:lnTo>
                  <a:pt x="461010" y="167766"/>
                </a:lnTo>
                <a:lnTo>
                  <a:pt x="490728" y="149606"/>
                </a:lnTo>
                <a:lnTo>
                  <a:pt x="245364" y="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88898" y="5125973"/>
            <a:ext cx="456565" cy="430530"/>
          </a:xfrm>
          <a:custGeom>
            <a:avLst/>
            <a:gdLst/>
            <a:ahLst/>
            <a:cxnLst/>
            <a:rect l="l" t="t" r="r" b="b"/>
            <a:pathLst>
              <a:path w="456565" h="430529">
                <a:moveTo>
                  <a:pt x="389662" y="368299"/>
                </a:moveTo>
                <a:lnTo>
                  <a:pt x="145770" y="368299"/>
                </a:lnTo>
                <a:lnTo>
                  <a:pt x="162178" y="430529"/>
                </a:lnTo>
                <a:lnTo>
                  <a:pt x="405612" y="429259"/>
                </a:lnTo>
                <a:lnTo>
                  <a:pt x="389662" y="368299"/>
                </a:lnTo>
                <a:close/>
              </a:path>
              <a:path w="456565" h="430529">
                <a:moveTo>
                  <a:pt x="255181" y="0"/>
                </a:moveTo>
                <a:lnTo>
                  <a:pt x="198275" y="2539"/>
                </a:lnTo>
                <a:lnTo>
                  <a:pt x="150590" y="12700"/>
                </a:lnTo>
                <a:lnTo>
                  <a:pt x="112029" y="30479"/>
                </a:lnTo>
                <a:lnTo>
                  <a:pt x="82497" y="54609"/>
                </a:lnTo>
                <a:lnTo>
                  <a:pt x="54632" y="116839"/>
                </a:lnTo>
                <a:lnTo>
                  <a:pt x="53525" y="139700"/>
                </a:lnTo>
                <a:lnTo>
                  <a:pt x="51450" y="157479"/>
                </a:lnTo>
                <a:lnTo>
                  <a:pt x="41275" y="173989"/>
                </a:lnTo>
                <a:lnTo>
                  <a:pt x="25372" y="189229"/>
                </a:lnTo>
                <a:lnTo>
                  <a:pt x="11269" y="203200"/>
                </a:lnTo>
                <a:lnTo>
                  <a:pt x="1850" y="214629"/>
                </a:lnTo>
                <a:lnTo>
                  <a:pt x="0" y="224789"/>
                </a:lnTo>
                <a:lnTo>
                  <a:pt x="7492" y="231139"/>
                </a:lnTo>
                <a:lnTo>
                  <a:pt x="16492" y="234949"/>
                </a:lnTo>
                <a:lnTo>
                  <a:pt x="27019" y="240029"/>
                </a:lnTo>
                <a:lnTo>
                  <a:pt x="39090" y="243839"/>
                </a:lnTo>
                <a:lnTo>
                  <a:pt x="33632" y="251459"/>
                </a:lnTo>
                <a:lnTo>
                  <a:pt x="26979" y="259079"/>
                </a:lnTo>
                <a:lnTo>
                  <a:pt x="22715" y="266699"/>
                </a:lnTo>
                <a:lnTo>
                  <a:pt x="24422" y="273049"/>
                </a:lnTo>
                <a:lnTo>
                  <a:pt x="40830" y="283209"/>
                </a:lnTo>
                <a:lnTo>
                  <a:pt x="36296" y="288289"/>
                </a:lnTo>
                <a:lnTo>
                  <a:pt x="25653" y="288289"/>
                </a:lnTo>
                <a:lnTo>
                  <a:pt x="27241" y="297179"/>
                </a:lnTo>
                <a:lnTo>
                  <a:pt x="31700" y="303529"/>
                </a:lnTo>
                <a:lnTo>
                  <a:pt x="37926" y="307339"/>
                </a:lnTo>
                <a:lnTo>
                  <a:pt x="42913" y="311149"/>
                </a:lnTo>
                <a:lnTo>
                  <a:pt x="43649" y="316229"/>
                </a:lnTo>
                <a:lnTo>
                  <a:pt x="37485" y="330199"/>
                </a:lnTo>
                <a:lnTo>
                  <a:pt x="34231" y="344169"/>
                </a:lnTo>
                <a:lnTo>
                  <a:pt x="34318" y="355599"/>
                </a:lnTo>
                <a:lnTo>
                  <a:pt x="38176" y="364489"/>
                </a:lnTo>
                <a:lnTo>
                  <a:pt x="55621" y="372109"/>
                </a:lnTo>
                <a:lnTo>
                  <a:pt x="81662" y="375919"/>
                </a:lnTo>
                <a:lnTo>
                  <a:pt x="112858" y="374649"/>
                </a:lnTo>
                <a:lnTo>
                  <a:pt x="145770" y="368299"/>
                </a:lnTo>
                <a:lnTo>
                  <a:pt x="389662" y="368299"/>
                </a:lnTo>
                <a:lnTo>
                  <a:pt x="388665" y="364489"/>
                </a:lnTo>
                <a:lnTo>
                  <a:pt x="384881" y="317499"/>
                </a:lnTo>
                <a:lnTo>
                  <a:pt x="393748" y="283209"/>
                </a:lnTo>
                <a:lnTo>
                  <a:pt x="414756" y="257809"/>
                </a:lnTo>
                <a:lnTo>
                  <a:pt x="427789" y="240029"/>
                </a:lnTo>
                <a:lnTo>
                  <a:pt x="298550" y="240029"/>
                </a:lnTo>
                <a:lnTo>
                  <a:pt x="287724" y="237489"/>
                </a:lnTo>
                <a:lnTo>
                  <a:pt x="278651" y="232409"/>
                </a:lnTo>
                <a:lnTo>
                  <a:pt x="274434" y="227329"/>
                </a:lnTo>
                <a:lnTo>
                  <a:pt x="249380" y="227329"/>
                </a:lnTo>
                <a:lnTo>
                  <a:pt x="237404" y="223519"/>
                </a:lnTo>
                <a:lnTo>
                  <a:pt x="227747" y="217169"/>
                </a:lnTo>
                <a:lnTo>
                  <a:pt x="221716" y="207009"/>
                </a:lnTo>
                <a:lnTo>
                  <a:pt x="221041" y="199389"/>
                </a:lnTo>
                <a:lnTo>
                  <a:pt x="219125" y="199389"/>
                </a:lnTo>
                <a:lnTo>
                  <a:pt x="218859" y="198119"/>
                </a:lnTo>
                <a:lnTo>
                  <a:pt x="208046" y="198119"/>
                </a:lnTo>
                <a:lnTo>
                  <a:pt x="198251" y="194309"/>
                </a:lnTo>
                <a:lnTo>
                  <a:pt x="190407" y="189229"/>
                </a:lnTo>
                <a:lnTo>
                  <a:pt x="185445" y="180339"/>
                </a:lnTo>
                <a:lnTo>
                  <a:pt x="184683" y="172719"/>
                </a:lnTo>
                <a:lnTo>
                  <a:pt x="174499" y="170179"/>
                </a:lnTo>
                <a:lnTo>
                  <a:pt x="165481" y="165100"/>
                </a:lnTo>
                <a:lnTo>
                  <a:pt x="158205" y="158750"/>
                </a:lnTo>
                <a:lnTo>
                  <a:pt x="153250" y="151129"/>
                </a:lnTo>
                <a:lnTo>
                  <a:pt x="153395" y="149859"/>
                </a:lnTo>
                <a:lnTo>
                  <a:pt x="140462" y="149859"/>
                </a:lnTo>
                <a:lnTo>
                  <a:pt x="107586" y="121919"/>
                </a:lnTo>
                <a:lnTo>
                  <a:pt x="106932" y="107950"/>
                </a:lnTo>
                <a:lnTo>
                  <a:pt x="112737" y="95250"/>
                </a:lnTo>
                <a:lnTo>
                  <a:pt x="115163" y="91439"/>
                </a:lnTo>
                <a:lnTo>
                  <a:pt x="118122" y="88900"/>
                </a:lnTo>
                <a:lnTo>
                  <a:pt x="121589" y="86359"/>
                </a:lnTo>
                <a:lnTo>
                  <a:pt x="118530" y="80009"/>
                </a:lnTo>
                <a:lnTo>
                  <a:pt x="117305" y="73659"/>
                </a:lnTo>
                <a:lnTo>
                  <a:pt x="118301" y="66039"/>
                </a:lnTo>
                <a:lnTo>
                  <a:pt x="121907" y="59689"/>
                </a:lnTo>
                <a:lnTo>
                  <a:pt x="129686" y="52069"/>
                </a:lnTo>
                <a:lnTo>
                  <a:pt x="139592" y="48259"/>
                </a:lnTo>
                <a:lnTo>
                  <a:pt x="150564" y="46989"/>
                </a:lnTo>
                <a:lnTo>
                  <a:pt x="166405" y="46989"/>
                </a:lnTo>
                <a:lnTo>
                  <a:pt x="166662" y="44450"/>
                </a:lnTo>
                <a:lnTo>
                  <a:pt x="167817" y="41909"/>
                </a:lnTo>
                <a:lnTo>
                  <a:pt x="176717" y="34289"/>
                </a:lnTo>
                <a:lnTo>
                  <a:pt x="188179" y="29209"/>
                </a:lnTo>
                <a:lnTo>
                  <a:pt x="232727" y="29209"/>
                </a:lnTo>
                <a:lnTo>
                  <a:pt x="246659" y="26669"/>
                </a:lnTo>
                <a:lnTo>
                  <a:pt x="358042" y="26669"/>
                </a:lnTo>
                <a:lnTo>
                  <a:pt x="338625" y="16509"/>
                </a:lnTo>
                <a:lnTo>
                  <a:pt x="298261" y="5079"/>
                </a:lnTo>
                <a:lnTo>
                  <a:pt x="255181" y="0"/>
                </a:lnTo>
                <a:close/>
              </a:path>
              <a:path w="456565" h="430529">
                <a:moveTo>
                  <a:pt x="329539" y="223519"/>
                </a:moveTo>
                <a:lnTo>
                  <a:pt x="326389" y="231139"/>
                </a:lnTo>
                <a:lnTo>
                  <a:pt x="320535" y="236219"/>
                </a:lnTo>
                <a:lnTo>
                  <a:pt x="310134" y="238759"/>
                </a:lnTo>
                <a:lnTo>
                  <a:pt x="298550" y="240029"/>
                </a:lnTo>
                <a:lnTo>
                  <a:pt x="427789" y="240029"/>
                </a:lnTo>
                <a:lnTo>
                  <a:pt x="438029" y="226059"/>
                </a:lnTo>
                <a:lnTo>
                  <a:pt x="338785" y="226059"/>
                </a:lnTo>
                <a:lnTo>
                  <a:pt x="329539" y="223519"/>
                </a:lnTo>
                <a:close/>
              </a:path>
              <a:path w="456565" h="430529">
                <a:moveTo>
                  <a:pt x="286952" y="187959"/>
                </a:moveTo>
                <a:lnTo>
                  <a:pt x="282701" y="187959"/>
                </a:lnTo>
                <a:lnTo>
                  <a:pt x="284600" y="198119"/>
                </a:lnTo>
                <a:lnTo>
                  <a:pt x="282049" y="207009"/>
                </a:lnTo>
                <a:lnTo>
                  <a:pt x="275481" y="217169"/>
                </a:lnTo>
                <a:lnTo>
                  <a:pt x="265328" y="224789"/>
                </a:lnTo>
                <a:lnTo>
                  <a:pt x="264502" y="224789"/>
                </a:lnTo>
                <a:lnTo>
                  <a:pt x="262369" y="226059"/>
                </a:lnTo>
                <a:lnTo>
                  <a:pt x="249380" y="227329"/>
                </a:lnTo>
                <a:lnTo>
                  <a:pt x="274434" y="227329"/>
                </a:lnTo>
                <a:lnTo>
                  <a:pt x="272326" y="224789"/>
                </a:lnTo>
                <a:lnTo>
                  <a:pt x="281755" y="215900"/>
                </a:lnTo>
                <a:lnTo>
                  <a:pt x="287458" y="205739"/>
                </a:lnTo>
                <a:lnTo>
                  <a:pt x="289074" y="195579"/>
                </a:lnTo>
                <a:lnTo>
                  <a:pt x="286952" y="187959"/>
                </a:lnTo>
                <a:close/>
              </a:path>
              <a:path w="456565" h="430529">
                <a:moveTo>
                  <a:pt x="365556" y="220979"/>
                </a:moveTo>
                <a:lnTo>
                  <a:pt x="357282" y="224789"/>
                </a:lnTo>
                <a:lnTo>
                  <a:pt x="348195" y="226059"/>
                </a:lnTo>
                <a:lnTo>
                  <a:pt x="438029" y="226059"/>
                </a:lnTo>
                <a:lnTo>
                  <a:pt x="440822" y="222250"/>
                </a:lnTo>
                <a:lnTo>
                  <a:pt x="370700" y="222250"/>
                </a:lnTo>
                <a:lnTo>
                  <a:pt x="365556" y="220979"/>
                </a:lnTo>
                <a:close/>
              </a:path>
              <a:path w="456565" h="430529">
                <a:moveTo>
                  <a:pt x="454609" y="180339"/>
                </a:moveTo>
                <a:lnTo>
                  <a:pt x="406882" y="180339"/>
                </a:lnTo>
                <a:lnTo>
                  <a:pt x="410893" y="187959"/>
                </a:lnTo>
                <a:lnTo>
                  <a:pt x="412391" y="195579"/>
                </a:lnTo>
                <a:lnTo>
                  <a:pt x="382251" y="222250"/>
                </a:lnTo>
                <a:lnTo>
                  <a:pt x="440822" y="222250"/>
                </a:lnTo>
                <a:lnTo>
                  <a:pt x="454237" y="186689"/>
                </a:lnTo>
                <a:lnTo>
                  <a:pt x="454609" y="180339"/>
                </a:lnTo>
                <a:close/>
              </a:path>
              <a:path w="456565" h="430529">
                <a:moveTo>
                  <a:pt x="220929" y="198119"/>
                </a:moveTo>
                <a:lnTo>
                  <a:pt x="219125" y="199389"/>
                </a:lnTo>
                <a:lnTo>
                  <a:pt x="221041" y="199389"/>
                </a:lnTo>
                <a:lnTo>
                  <a:pt x="220929" y="198119"/>
                </a:lnTo>
                <a:close/>
              </a:path>
              <a:path w="456565" h="430529">
                <a:moveTo>
                  <a:pt x="290245" y="149859"/>
                </a:moveTo>
                <a:lnTo>
                  <a:pt x="286461" y="152400"/>
                </a:lnTo>
                <a:lnTo>
                  <a:pt x="290092" y="158750"/>
                </a:lnTo>
                <a:lnTo>
                  <a:pt x="290987" y="166369"/>
                </a:lnTo>
                <a:lnTo>
                  <a:pt x="261924" y="193039"/>
                </a:lnTo>
                <a:lnTo>
                  <a:pt x="252768" y="193039"/>
                </a:lnTo>
                <a:lnTo>
                  <a:pt x="252107" y="195579"/>
                </a:lnTo>
                <a:lnTo>
                  <a:pt x="260502" y="196850"/>
                </a:lnTo>
                <a:lnTo>
                  <a:pt x="268595" y="195579"/>
                </a:lnTo>
                <a:lnTo>
                  <a:pt x="276092" y="193039"/>
                </a:lnTo>
                <a:lnTo>
                  <a:pt x="282701" y="187959"/>
                </a:lnTo>
                <a:lnTo>
                  <a:pt x="286952" y="187959"/>
                </a:lnTo>
                <a:lnTo>
                  <a:pt x="286245" y="185419"/>
                </a:lnTo>
                <a:lnTo>
                  <a:pt x="288239" y="184150"/>
                </a:lnTo>
                <a:lnTo>
                  <a:pt x="293274" y="175259"/>
                </a:lnTo>
                <a:lnTo>
                  <a:pt x="295309" y="167639"/>
                </a:lnTo>
                <a:lnTo>
                  <a:pt x="294311" y="158750"/>
                </a:lnTo>
                <a:lnTo>
                  <a:pt x="290245" y="149859"/>
                </a:lnTo>
                <a:close/>
              </a:path>
              <a:path w="456565" h="430529">
                <a:moveTo>
                  <a:pt x="452317" y="135889"/>
                </a:moveTo>
                <a:lnTo>
                  <a:pt x="404723" y="135889"/>
                </a:lnTo>
                <a:lnTo>
                  <a:pt x="410260" y="142239"/>
                </a:lnTo>
                <a:lnTo>
                  <a:pt x="413486" y="149859"/>
                </a:lnTo>
                <a:lnTo>
                  <a:pt x="389552" y="186689"/>
                </a:lnTo>
                <a:lnTo>
                  <a:pt x="379768" y="187959"/>
                </a:lnTo>
                <a:lnTo>
                  <a:pt x="379958" y="193039"/>
                </a:lnTo>
                <a:lnTo>
                  <a:pt x="387308" y="191769"/>
                </a:lnTo>
                <a:lnTo>
                  <a:pt x="394373" y="189229"/>
                </a:lnTo>
                <a:lnTo>
                  <a:pt x="400961" y="185419"/>
                </a:lnTo>
                <a:lnTo>
                  <a:pt x="406882" y="180339"/>
                </a:lnTo>
                <a:lnTo>
                  <a:pt x="454609" y="180339"/>
                </a:lnTo>
                <a:lnTo>
                  <a:pt x="456245" y="152400"/>
                </a:lnTo>
                <a:lnTo>
                  <a:pt x="452317" y="135889"/>
                </a:lnTo>
                <a:close/>
              </a:path>
              <a:path w="456565" h="430529">
                <a:moveTo>
                  <a:pt x="158851" y="120650"/>
                </a:moveTo>
                <a:lnTo>
                  <a:pt x="154724" y="127000"/>
                </a:lnTo>
                <a:lnTo>
                  <a:pt x="151487" y="134619"/>
                </a:lnTo>
                <a:lnTo>
                  <a:pt x="149137" y="140969"/>
                </a:lnTo>
                <a:lnTo>
                  <a:pt x="147675" y="148589"/>
                </a:lnTo>
                <a:lnTo>
                  <a:pt x="140462" y="149859"/>
                </a:lnTo>
                <a:lnTo>
                  <a:pt x="153395" y="149859"/>
                </a:lnTo>
                <a:lnTo>
                  <a:pt x="154117" y="143509"/>
                </a:lnTo>
                <a:lnTo>
                  <a:pt x="156119" y="135889"/>
                </a:lnTo>
                <a:lnTo>
                  <a:pt x="159185" y="129539"/>
                </a:lnTo>
                <a:lnTo>
                  <a:pt x="163245" y="121919"/>
                </a:lnTo>
                <a:lnTo>
                  <a:pt x="158851" y="120650"/>
                </a:lnTo>
                <a:close/>
              </a:path>
              <a:path w="456565" h="430529">
                <a:moveTo>
                  <a:pt x="439546" y="102869"/>
                </a:moveTo>
                <a:lnTo>
                  <a:pt x="372122" y="102869"/>
                </a:lnTo>
                <a:lnTo>
                  <a:pt x="376516" y="104139"/>
                </a:lnTo>
                <a:lnTo>
                  <a:pt x="380758" y="105409"/>
                </a:lnTo>
                <a:lnTo>
                  <a:pt x="402056" y="132079"/>
                </a:lnTo>
                <a:lnTo>
                  <a:pt x="401421" y="133350"/>
                </a:lnTo>
                <a:lnTo>
                  <a:pt x="395285" y="139700"/>
                </a:lnTo>
                <a:lnTo>
                  <a:pt x="387669" y="143509"/>
                </a:lnTo>
                <a:lnTo>
                  <a:pt x="379045" y="144779"/>
                </a:lnTo>
                <a:lnTo>
                  <a:pt x="369887" y="144779"/>
                </a:lnTo>
                <a:lnTo>
                  <a:pt x="369341" y="148589"/>
                </a:lnTo>
                <a:lnTo>
                  <a:pt x="379581" y="148589"/>
                </a:lnTo>
                <a:lnTo>
                  <a:pt x="389251" y="146050"/>
                </a:lnTo>
                <a:lnTo>
                  <a:pt x="397812" y="142239"/>
                </a:lnTo>
                <a:lnTo>
                  <a:pt x="404723" y="135889"/>
                </a:lnTo>
                <a:lnTo>
                  <a:pt x="452317" y="135889"/>
                </a:lnTo>
                <a:lnTo>
                  <a:pt x="448087" y="118109"/>
                </a:lnTo>
                <a:lnTo>
                  <a:pt x="439546" y="102869"/>
                </a:lnTo>
                <a:close/>
              </a:path>
              <a:path w="456565" h="430529">
                <a:moveTo>
                  <a:pt x="250437" y="120650"/>
                </a:moveTo>
                <a:lnTo>
                  <a:pt x="240372" y="120650"/>
                </a:lnTo>
                <a:lnTo>
                  <a:pt x="221246" y="132079"/>
                </a:lnTo>
                <a:lnTo>
                  <a:pt x="219697" y="134619"/>
                </a:lnTo>
                <a:lnTo>
                  <a:pt x="218389" y="135889"/>
                </a:lnTo>
                <a:lnTo>
                  <a:pt x="215912" y="140969"/>
                </a:lnTo>
                <a:lnTo>
                  <a:pt x="214947" y="143509"/>
                </a:lnTo>
                <a:lnTo>
                  <a:pt x="214515" y="146050"/>
                </a:lnTo>
                <a:lnTo>
                  <a:pt x="218795" y="147319"/>
                </a:lnTo>
                <a:lnTo>
                  <a:pt x="221247" y="139700"/>
                </a:lnTo>
                <a:lnTo>
                  <a:pt x="226125" y="133350"/>
                </a:lnTo>
                <a:lnTo>
                  <a:pt x="233052" y="128269"/>
                </a:lnTo>
                <a:lnTo>
                  <a:pt x="241655" y="124459"/>
                </a:lnTo>
                <a:lnTo>
                  <a:pt x="250523" y="123189"/>
                </a:lnTo>
                <a:lnTo>
                  <a:pt x="265047" y="123189"/>
                </a:lnTo>
                <a:lnTo>
                  <a:pt x="260396" y="121919"/>
                </a:lnTo>
                <a:lnTo>
                  <a:pt x="250437" y="120650"/>
                </a:lnTo>
                <a:close/>
              </a:path>
              <a:path w="456565" h="430529">
                <a:moveTo>
                  <a:pt x="307213" y="104139"/>
                </a:moveTo>
                <a:lnTo>
                  <a:pt x="307085" y="107950"/>
                </a:lnTo>
                <a:lnTo>
                  <a:pt x="314731" y="107950"/>
                </a:lnTo>
                <a:lnTo>
                  <a:pt x="321716" y="111759"/>
                </a:lnTo>
                <a:lnTo>
                  <a:pt x="325500" y="116839"/>
                </a:lnTo>
                <a:lnTo>
                  <a:pt x="326910" y="119379"/>
                </a:lnTo>
                <a:lnTo>
                  <a:pt x="327799" y="121919"/>
                </a:lnTo>
                <a:lnTo>
                  <a:pt x="327456" y="123189"/>
                </a:lnTo>
                <a:lnTo>
                  <a:pt x="326351" y="127000"/>
                </a:lnTo>
                <a:lnTo>
                  <a:pt x="328231" y="127000"/>
                </a:lnTo>
                <a:lnTo>
                  <a:pt x="328053" y="129539"/>
                </a:lnTo>
                <a:lnTo>
                  <a:pt x="326834" y="133350"/>
                </a:lnTo>
                <a:lnTo>
                  <a:pt x="324637" y="135889"/>
                </a:lnTo>
                <a:lnTo>
                  <a:pt x="320382" y="140969"/>
                </a:lnTo>
                <a:lnTo>
                  <a:pt x="313118" y="143509"/>
                </a:lnTo>
                <a:lnTo>
                  <a:pt x="305498" y="143509"/>
                </a:lnTo>
                <a:lnTo>
                  <a:pt x="305295" y="147319"/>
                </a:lnTo>
                <a:lnTo>
                  <a:pt x="314439" y="147319"/>
                </a:lnTo>
                <a:lnTo>
                  <a:pt x="323126" y="143509"/>
                </a:lnTo>
                <a:lnTo>
                  <a:pt x="328193" y="137159"/>
                </a:lnTo>
                <a:lnTo>
                  <a:pt x="330669" y="134619"/>
                </a:lnTo>
                <a:lnTo>
                  <a:pt x="332104" y="130809"/>
                </a:lnTo>
                <a:lnTo>
                  <a:pt x="332333" y="128269"/>
                </a:lnTo>
                <a:lnTo>
                  <a:pt x="344053" y="127000"/>
                </a:lnTo>
                <a:lnTo>
                  <a:pt x="352359" y="123189"/>
                </a:lnTo>
                <a:lnTo>
                  <a:pt x="332143" y="123189"/>
                </a:lnTo>
                <a:lnTo>
                  <a:pt x="331978" y="120650"/>
                </a:lnTo>
                <a:lnTo>
                  <a:pt x="330923" y="118109"/>
                </a:lnTo>
                <a:lnTo>
                  <a:pt x="329209" y="115569"/>
                </a:lnTo>
                <a:lnTo>
                  <a:pt x="324726" y="109219"/>
                </a:lnTo>
                <a:lnTo>
                  <a:pt x="316369" y="105409"/>
                </a:lnTo>
                <a:lnTo>
                  <a:pt x="307213" y="104139"/>
                </a:lnTo>
                <a:close/>
              </a:path>
              <a:path w="456565" h="430529">
                <a:moveTo>
                  <a:pt x="265047" y="123189"/>
                </a:moveTo>
                <a:lnTo>
                  <a:pt x="250523" y="123189"/>
                </a:lnTo>
                <a:lnTo>
                  <a:pt x="259300" y="124459"/>
                </a:lnTo>
                <a:lnTo>
                  <a:pt x="267503" y="128269"/>
                </a:lnTo>
                <a:lnTo>
                  <a:pt x="274650" y="133350"/>
                </a:lnTo>
                <a:lnTo>
                  <a:pt x="277799" y="130809"/>
                </a:lnTo>
                <a:lnTo>
                  <a:pt x="269699" y="124459"/>
                </a:lnTo>
                <a:lnTo>
                  <a:pt x="265047" y="123189"/>
                </a:lnTo>
                <a:close/>
              </a:path>
              <a:path w="456565" h="430529">
                <a:moveTo>
                  <a:pt x="253961" y="86359"/>
                </a:moveTo>
                <a:lnTo>
                  <a:pt x="219221" y="107950"/>
                </a:lnTo>
                <a:lnTo>
                  <a:pt x="217573" y="114300"/>
                </a:lnTo>
                <a:lnTo>
                  <a:pt x="217624" y="120650"/>
                </a:lnTo>
                <a:lnTo>
                  <a:pt x="219443" y="128269"/>
                </a:lnTo>
                <a:lnTo>
                  <a:pt x="223570" y="127000"/>
                </a:lnTo>
                <a:lnTo>
                  <a:pt x="221737" y="119379"/>
                </a:lnTo>
                <a:lnTo>
                  <a:pt x="222673" y="111759"/>
                </a:lnTo>
                <a:lnTo>
                  <a:pt x="226237" y="104139"/>
                </a:lnTo>
                <a:lnTo>
                  <a:pt x="232282" y="97789"/>
                </a:lnTo>
                <a:lnTo>
                  <a:pt x="239751" y="93979"/>
                </a:lnTo>
                <a:lnTo>
                  <a:pt x="248208" y="91439"/>
                </a:lnTo>
                <a:lnTo>
                  <a:pt x="266611" y="91439"/>
                </a:lnTo>
                <a:lnTo>
                  <a:pt x="267601" y="88900"/>
                </a:lnTo>
                <a:lnTo>
                  <a:pt x="260972" y="87629"/>
                </a:lnTo>
                <a:lnTo>
                  <a:pt x="253961" y="86359"/>
                </a:lnTo>
                <a:close/>
              </a:path>
              <a:path w="456565" h="430529">
                <a:moveTo>
                  <a:pt x="406238" y="58419"/>
                </a:moveTo>
                <a:lnTo>
                  <a:pt x="338353" y="58419"/>
                </a:lnTo>
                <a:lnTo>
                  <a:pt x="345147" y="60959"/>
                </a:lnTo>
                <a:lnTo>
                  <a:pt x="351294" y="63500"/>
                </a:lnTo>
                <a:lnTo>
                  <a:pt x="361250" y="71119"/>
                </a:lnTo>
                <a:lnTo>
                  <a:pt x="367412" y="81279"/>
                </a:lnTo>
                <a:lnTo>
                  <a:pt x="369509" y="91439"/>
                </a:lnTo>
                <a:lnTo>
                  <a:pt x="367271" y="102869"/>
                </a:lnTo>
                <a:lnTo>
                  <a:pt x="360737" y="111759"/>
                </a:lnTo>
                <a:lnTo>
                  <a:pt x="352207" y="119379"/>
                </a:lnTo>
                <a:lnTo>
                  <a:pt x="342427" y="123189"/>
                </a:lnTo>
                <a:lnTo>
                  <a:pt x="352359" y="123189"/>
                </a:lnTo>
                <a:lnTo>
                  <a:pt x="355128" y="121919"/>
                </a:lnTo>
                <a:lnTo>
                  <a:pt x="364753" y="114300"/>
                </a:lnTo>
                <a:lnTo>
                  <a:pt x="372122" y="102869"/>
                </a:lnTo>
                <a:lnTo>
                  <a:pt x="439546" y="102869"/>
                </a:lnTo>
                <a:lnTo>
                  <a:pt x="431004" y="87629"/>
                </a:lnTo>
                <a:lnTo>
                  <a:pt x="406238" y="58419"/>
                </a:lnTo>
                <a:close/>
              </a:path>
              <a:path w="456565" h="430529">
                <a:moveTo>
                  <a:pt x="266611" y="91439"/>
                </a:moveTo>
                <a:lnTo>
                  <a:pt x="257161" y="91439"/>
                </a:lnTo>
                <a:lnTo>
                  <a:pt x="266115" y="92709"/>
                </a:lnTo>
                <a:lnTo>
                  <a:pt x="266611" y="91439"/>
                </a:lnTo>
                <a:close/>
              </a:path>
              <a:path w="456565" h="430529">
                <a:moveTo>
                  <a:pt x="166405" y="46989"/>
                </a:moveTo>
                <a:lnTo>
                  <a:pt x="150564" y="46989"/>
                </a:lnTo>
                <a:lnTo>
                  <a:pt x="161544" y="48259"/>
                </a:lnTo>
                <a:lnTo>
                  <a:pt x="161562" y="60959"/>
                </a:lnTo>
                <a:lnTo>
                  <a:pt x="165319" y="72389"/>
                </a:lnTo>
                <a:lnTo>
                  <a:pt x="172423" y="80009"/>
                </a:lnTo>
                <a:lnTo>
                  <a:pt x="182486" y="86359"/>
                </a:lnTo>
                <a:lnTo>
                  <a:pt x="183959" y="82550"/>
                </a:lnTo>
                <a:lnTo>
                  <a:pt x="174450" y="77469"/>
                </a:lnTo>
                <a:lnTo>
                  <a:pt x="168114" y="68579"/>
                </a:lnTo>
                <a:lnTo>
                  <a:pt x="165376" y="57150"/>
                </a:lnTo>
                <a:lnTo>
                  <a:pt x="166405" y="46989"/>
                </a:lnTo>
                <a:close/>
              </a:path>
              <a:path w="456565" h="430529">
                <a:moveTo>
                  <a:pt x="365323" y="30479"/>
                </a:moveTo>
                <a:lnTo>
                  <a:pt x="288199" y="30479"/>
                </a:lnTo>
                <a:lnTo>
                  <a:pt x="299347" y="31750"/>
                </a:lnTo>
                <a:lnTo>
                  <a:pt x="310032" y="35559"/>
                </a:lnTo>
                <a:lnTo>
                  <a:pt x="317588" y="39369"/>
                </a:lnTo>
                <a:lnTo>
                  <a:pt x="322973" y="45719"/>
                </a:lnTo>
                <a:lnTo>
                  <a:pt x="325602" y="52069"/>
                </a:lnTo>
                <a:lnTo>
                  <a:pt x="327635" y="60959"/>
                </a:lnTo>
                <a:lnTo>
                  <a:pt x="327066" y="68579"/>
                </a:lnTo>
                <a:lnTo>
                  <a:pt x="323920" y="76200"/>
                </a:lnTo>
                <a:lnTo>
                  <a:pt x="318223" y="82550"/>
                </a:lnTo>
                <a:lnTo>
                  <a:pt x="321017" y="85089"/>
                </a:lnTo>
                <a:lnTo>
                  <a:pt x="326401" y="80009"/>
                </a:lnTo>
                <a:lnTo>
                  <a:pt x="329995" y="73659"/>
                </a:lnTo>
                <a:lnTo>
                  <a:pt x="331767" y="67309"/>
                </a:lnTo>
                <a:lnTo>
                  <a:pt x="331685" y="59689"/>
                </a:lnTo>
                <a:lnTo>
                  <a:pt x="338353" y="58419"/>
                </a:lnTo>
                <a:lnTo>
                  <a:pt x="406238" y="58419"/>
                </a:lnTo>
                <a:lnTo>
                  <a:pt x="375032" y="35559"/>
                </a:lnTo>
                <a:lnTo>
                  <a:pt x="365323" y="30479"/>
                </a:lnTo>
                <a:close/>
              </a:path>
              <a:path w="456565" h="430529">
                <a:moveTo>
                  <a:pt x="232727" y="29209"/>
                </a:moveTo>
                <a:lnTo>
                  <a:pt x="200750" y="29209"/>
                </a:lnTo>
                <a:lnTo>
                  <a:pt x="212978" y="33019"/>
                </a:lnTo>
                <a:lnTo>
                  <a:pt x="219938" y="38100"/>
                </a:lnTo>
                <a:lnTo>
                  <a:pt x="220929" y="36829"/>
                </a:lnTo>
                <a:lnTo>
                  <a:pt x="222872" y="36829"/>
                </a:lnTo>
                <a:lnTo>
                  <a:pt x="226263" y="33019"/>
                </a:lnTo>
                <a:lnTo>
                  <a:pt x="232727" y="29209"/>
                </a:lnTo>
                <a:close/>
              </a:path>
              <a:path w="456565" h="430529">
                <a:moveTo>
                  <a:pt x="222872" y="36829"/>
                </a:moveTo>
                <a:lnTo>
                  <a:pt x="220929" y="36829"/>
                </a:lnTo>
                <a:lnTo>
                  <a:pt x="221741" y="38100"/>
                </a:lnTo>
                <a:lnTo>
                  <a:pt x="222872" y="36829"/>
                </a:lnTo>
                <a:close/>
              </a:path>
              <a:path w="456565" h="430529">
                <a:moveTo>
                  <a:pt x="358042" y="26669"/>
                </a:moveTo>
                <a:lnTo>
                  <a:pt x="246659" y="26669"/>
                </a:lnTo>
                <a:lnTo>
                  <a:pt x="254126" y="27939"/>
                </a:lnTo>
                <a:lnTo>
                  <a:pt x="260667" y="31750"/>
                </a:lnTo>
                <a:lnTo>
                  <a:pt x="267423" y="36829"/>
                </a:lnTo>
                <a:lnTo>
                  <a:pt x="277315" y="33019"/>
                </a:lnTo>
                <a:lnTo>
                  <a:pt x="288199" y="30479"/>
                </a:lnTo>
                <a:lnTo>
                  <a:pt x="365323" y="30479"/>
                </a:lnTo>
                <a:lnTo>
                  <a:pt x="358042" y="26669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57072" y="4235196"/>
            <a:ext cx="379730" cy="344805"/>
          </a:xfrm>
          <a:custGeom>
            <a:avLst/>
            <a:gdLst/>
            <a:ahLst/>
            <a:cxnLst/>
            <a:rect l="l" t="t" r="r" b="b"/>
            <a:pathLst>
              <a:path w="379730" h="344804">
                <a:moveTo>
                  <a:pt x="281800" y="0"/>
                </a:moveTo>
                <a:lnTo>
                  <a:pt x="257709" y="3214"/>
                </a:lnTo>
                <a:lnTo>
                  <a:pt x="235799" y="12191"/>
                </a:lnTo>
                <a:lnTo>
                  <a:pt x="215143" y="26503"/>
                </a:lnTo>
                <a:lnTo>
                  <a:pt x="194818" y="45719"/>
                </a:lnTo>
                <a:lnTo>
                  <a:pt x="194818" y="314070"/>
                </a:lnTo>
                <a:lnTo>
                  <a:pt x="229748" y="290762"/>
                </a:lnTo>
                <a:lnTo>
                  <a:pt x="265485" y="276955"/>
                </a:lnTo>
                <a:lnTo>
                  <a:pt x="300972" y="273387"/>
                </a:lnTo>
                <a:lnTo>
                  <a:pt x="335153" y="280796"/>
                </a:lnTo>
                <a:lnTo>
                  <a:pt x="334391" y="59816"/>
                </a:lnTo>
                <a:lnTo>
                  <a:pt x="351409" y="59816"/>
                </a:lnTo>
                <a:lnTo>
                  <a:pt x="350393" y="307720"/>
                </a:lnTo>
                <a:lnTo>
                  <a:pt x="307641" y="296160"/>
                </a:lnTo>
                <a:lnTo>
                  <a:pt x="271486" y="295338"/>
                </a:lnTo>
                <a:lnTo>
                  <a:pt x="235891" y="302613"/>
                </a:lnTo>
                <a:lnTo>
                  <a:pt x="194818" y="315340"/>
                </a:lnTo>
                <a:lnTo>
                  <a:pt x="194818" y="317118"/>
                </a:lnTo>
                <a:lnTo>
                  <a:pt x="184658" y="315340"/>
                </a:lnTo>
                <a:lnTo>
                  <a:pt x="144507" y="302990"/>
                </a:lnTo>
                <a:lnTo>
                  <a:pt x="107916" y="294449"/>
                </a:lnTo>
                <a:lnTo>
                  <a:pt x="70256" y="293909"/>
                </a:lnTo>
                <a:lnTo>
                  <a:pt x="26898" y="305561"/>
                </a:lnTo>
                <a:lnTo>
                  <a:pt x="28003" y="59816"/>
                </a:lnTo>
                <a:lnTo>
                  <a:pt x="45084" y="59816"/>
                </a:lnTo>
                <a:lnTo>
                  <a:pt x="44348" y="280796"/>
                </a:lnTo>
                <a:lnTo>
                  <a:pt x="78514" y="273387"/>
                </a:lnTo>
                <a:lnTo>
                  <a:pt x="113993" y="276955"/>
                </a:lnTo>
                <a:lnTo>
                  <a:pt x="149727" y="290762"/>
                </a:lnTo>
                <a:lnTo>
                  <a:pt x="184658" y="314070"/>
                </a:lnTo>
                <a:lnTo>
                  <a:pt x="184658" y="45719"/>
                </a:lnTo>
                <a:lnTo>
                  <a:pt x="164332" y="26503"/>
                </a:lnTo>
                <a:lnTo>
                  <a:pt x="143676" y="12191"/>
                </a:lnTo>
                <a:lnTo>
                  <a:pt x="121766" y="3214"/>
                </a:lnTo>
                <a:lnTo>
                  <a:pt x="97675" y="0"/>
                </a:lnTo>
                <a:lnTo>
                  <a:pt x="85749" y="553"/>
                </a:lnTo>
                <a:lnTo>
                  <a:pt x="73096" y="2428"/>
                </a:lnTo>
                <a:lnTo>
                  <a:pt x="59626" y="5661"/>
                </a:lnTo>
                <a:lnTo>
                  <a:pt x="45250" y="10286"/>
                </a:lnTo>
                <a:lnTo>
                  <a:pt x="45123" y="48894"/>
                </a:lnTo>
                <a:lnTo>
                  <a:pt x="12001" y="48640"/>
                </a:lnTo>
                <a:lnTo>
                  <a:pt x="12001" y="83819"/>
                </a:lnTo>
                <a:lnTo>
                  <a:pt x="0" y="83819"/>
                </a:lnTo>
                <a:lnTo>
                  <a:pt x="0" y="344423"/>
                </a:lnTo>
                <a:lnTo>
                  <a:pt x="379475" y="344423"/>
                </a:lnTo>
                <a:lnTo>
                  <a:pt x="379475" y="83819"/>
                </a:lnTo>
                <a:lnTo>
                  <a:pt x="365506" y="83819"/>
                </a:lnTo>
                <a:lnTo>
                  <a:pt x="365506" y="48640"/>
                </a:lnTo>
                <a:lnTo>
                  <a:pt x="334391" y="48894"/>
                </a:lnTo>
                <a:lnTo>
                  <a:pt x="334264" y="10286"/>
                </a:lnTo>
                <a:lnTo>
                  <a:pt x="319881" y="5661"/>
                </a:lnTo>
                <a:lnTo>
                  <a:pt x="306398" y="2428"/>
                </a:lnTo>
                <a:lnTo>
                  <a:pt x="293732" y="553"/>
                </a:lnTo>
                <a:lnTo>
                  <a:pt x="281800" y="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891408" y="22097"/>
            <a:ext cx="643890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III. PLANUL</a:t>
            </a:r>
            <a:r>
              <a:rPr spc="-220" dirty="0"/>
              <a:t> </a:t>
            </a:r>
            <a:r>
              <a:rPr dirty="0"/>
              <a:t>MARKETING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750567" y="5412130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53%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962133" y="5292953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47%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767839" y="2869692"/>
            <a:ext cx="596265" cy="1568450"/>
          </a:xfrm>
          <a:custGeom>
            <a:avLst/>
            <a:gdLst/>
            <a:ahLst/>
            <a:cxnLst/>
            <a:rect l="l" t="t" r="r" b="b"/>
            <a:pathLst>
              <a:path w="596264" h="1568450">
                <a:moveTo>
                  <a:pt x="463550" y="555879"/>
                </a:moveTo>
                <a:lnTo>
                  <a:pt x="132334" y="555879"/>
                </a:lnTo>
                <a:lnTo>
                  <a:pt x="135128" y="1496314"/>
                </a:lnTo>
                <a:lnTo>
                  <a:pt x="140789" y="1524261"/>
                </a:lnTo>
                <a:lnTo>
                  <a:pt x="156225" y="1547114"/>
                </a:lnTo>
                <a:lnTo>
                  <a:pt x="179115" y="1562536"/>
                </a:lnTo>
                <a:lnTo>
                  <a:pt x="207137" y="1568196"/>
                </a:lnTo>
                <a:lnTo>
                  <a:pt x="235158" y="1562536"/>
                </a:lnTo>
                <a:lnTo>
                  <a:pt x="258048" y="1547114"/>
                </a:lnTo>
                <a:lnTo>
                  <a:pt x="273484" y="1524261"/>
                </a:lnTo>
                <a:lnTo>
                  <a:pt x="279146" y="1496314"/>
                </a:lnTo>
                <a:lnTo>
                  <a:pt x="279146" y="921258"/>
                </a:lnTo>
                <a:lnTo>
                  <a:pt x="464635" y="921258"/>
                </a:lnTo>
                <a:lnTo>
                  <a:pt x="463550" y="555879"/>
                </a:lnTo>
                <a:close/>
              </a:path>
              <a:path w="596264" h="1568450">
                <a:moveTo>
                  <a:pt x="464635" y="921258"/>
                </a:moveTo>
                <a:lnTo>
                  <a:pt x="322326" y="921258"/>
                </a:lnTo>
                <a:lnTo>
                  <a:pt x="322326" y="1496314"/>
                </a:lnTo>
                <a:lnTo>
                  <a:pt x="327987" y="1524261"/>
                </a:lnTo>
                <a:lnTo>
                  <a:pt x="343423" y="1547114"/>
                </a:lnTo>
                <a:lnTo>
                  <a:pt x="366313" y="1562536"/>
                </a:lnTo>
                <a:lnTo>
                  <a:pt x="394335" y="1568196"/>
                </a:lnTo>
                <a:lnTo>
                  <a:pt x="422356" y="1562536"/>
                </a:lnTo>
                <a:lnTo>
                  <a:pt x="445246" y="1547114"/>
                </a:lnTo>
                <a:lnTo>
                  <a:pt x="460682" y="1524261"/>
                </a:lnTo>
                <a:lnTo>
                  <a:pt x="466344" y="1496314"/>
                </a:lnTo>
                <a:lnTo>
                  <a:pt x="464635" y="921258"/>
                </a:lnTo>
                <a:close/>
              </a:path>
              <a:path w="596264" h="1568450">
                <a:moveTo>
                  <a:pt x="483870" y="300100"/>
                </a:moveTo>
                <a:lnTo>
                  <a:pt x="112014" y="300100"/>
                </a:lnTo>
                <a:lnTo>
                  <a:pt x="68419" y="308885"/>
                </a:lnTo>
                <a:lnTo>
                  <a:pt x="32813" y="332851"/>
                </a:lnTo>
                <a:lnTo>
                  <a:pt x="8804" y="368413"/>
                </a:lnTo>
                <a:lnTo>
                  <a:pt x="0" y="411988"/>
                </a:lnTo>
                <a:lnTo>
                  <a:pt x="0" y="824865"/>
                </a:lnTo>
                <a:lnTo>
                  <a:pt x="4526" y="847248"/>
                </a:lnTo>
                <a:lnTo>
                  <a:pt x="16875" y="865536"/>
                </a:lnTo>
                <a:lnTo>
                  <a:pt x="35200" y="877871"/>
                </a:lnTo>
                <a:lnTo>
                  <a:pt x="57658" y="882396"/>
                </a:lnTo>
                <a:lnTo>
                  <a:pt x="80041" y="877871"/>
                </a:lnTo>
                <a:lnTo>
                  <a:pt x="98329" y="865536"/>
                </a:lnTo>
                <a:lnTo>
                  <a:pt x="110664" y="847248"/>
                </a:lnTo>
                <a:lnTo>
                  <a:pt x="115189" y="824865"/>
                </a:lnTo>
                <a:lnTo>
                  <a:pt x="115189" y="555879"/>
                </a:lnTo>
                <a:lnTo>
                  <a:pt x="595884" y="555879"/>
                </a:lnTo>
                <a:lnTo>
                  <a:pt x="595884" y="411988"/>
                </a:lnTo>
                <a:lnTo>
                  <a:pt x="587079" y="368413"/>
                </a:lnTo>
                <a:lnTo>
                  <a:pt x="563070" y="332851"/>
                </a:lnTo>
                <a:lnTo>
                  <a:pt x="527464" y="308885"/>
                </a:lnTo>
                <a:lnTo>
                  <a:pt x="483870" y="300100"/>
                </a:lnTo>
                <a:close/>
              </a:path>
              <a:path w="596264" h="1568450">
                <a:moveTo>
                  <a:pt x="595884" y="555879"/>
                </a:moveTo>
                <a:lnTo>
                  <a:pt x="480695" y="555879"/>
                </a:lnTo>
                <a:lnTo>
                  <a:pt x="480695" y="824865"/>
                </a:lnTo>
                <a:lnTo>
                  <a:pt x="485219" y="847248"/>
                </a:lnTo>
                <a:lnTo>
                  <a:pt x="497554" y="865536"/>
                </a:lnTo>
                <a:lnTo>
                  <a:pt x="515842" y="877871"/>
                </a:lnTo>
                <a:lnTo>
                  <a:pt x="538226" y="882396"/>
                </a:lnTo>
                <a:lnTo>
                  <a:pt x="560683" y="877871"/>
                </a:lnTo>
                <a:lnTo>
                  <a:pt x="579008" y="865536"/>
                </a:lnTo>
                <a:lnTo>
                  <a:pt x="591357" y="847248"/>
                </a:lnTo>
                <a:lnTo>
                  <a:pt x="595884" y="824865"/>
                </a:lnTo>
                <a:lnTo>
                  <a:pt x="595884" y="555879"/>
                </a:lnTo>
                <a:close/>
              </a:path>
              <a:path w="596264" h="1568450">
                <a:moveTo>
                  <a:pt x="297942" y="0"/>
                </a:moveTo>
                <a:lnTo>
                  <a:pt x="255288" y="6870"/>
                </a:lnTo>
                <a:lnTo>
                  <a:pt x="218261" y="26005"/>
                </a:lnTo>
                <a:lnTo>
                  <a:pt x="189073" y="55193"/>
                </a:lnTo>
                <a:lnTo>
                  <a:pt x="169938" y="92220"/>
                </a:lnTo>
                <a:lnTo>
                  <a:pt x="163068" y="134874"/>
                </a:lnTo>
                <a:lnTo>
                  <a:pt x="169938" y="177465"/>
                </a:lnTo>
                <a:lnTo>
                  <a:pt x="189073" y="214455"/>
                </a:lnTo>
                <a:lnTo>
                  <a:pt x="218261" y="243623"/>
                </a:lnTo>
                <a:lnTo>
                  <a:pt x="255288" y="262751"/>
                </a:lnTo>
                <a:lnTo>
                  <a:pt x="297942" y="269621"/>
                </a:lnTo>
                <a:lnTo>
                  <a:pt x="340595" y="262751"/>
                </a:lnTo>
                <a:lnTo>
                  <a:pt x="377622" y="243623"/>
                </a:lnTo>
                <a:lnTo>
                  <a:pt x="406810" y="214455"/>
                </a:lnTo>
                <a:lnTo>
                  <a:pt x="425945" y="177465"/>
                </a:lnTo>
                <a:lnTo>
                  <a:pt x="432816" y="134874"/>
                </a:lnTo>
                <a:lnTo>
                  <a:pt x="425945" y="92220"/>
                </a:lnTo>
                <a:lnTo>
                  <a:pt x="406810" y="55193"/>
                </a:lnTo>
                <a:lnTo>
                  <a:pt x="377622" y="26005"/>
                </a:lnTo>
                <a:lnTo>
                  <a:pt x="340595" y="6870"/>
                </a:lnTo>
                <a:lnTo>
                  <a:pt x="297942" y="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968507" y="2727960"/>
            <a:ext cx="715010" cy="1527175"/>
          </a:xfrm>
          <a:custGeom>
            <a:avLst/>
            <a:gdLst/>
            <a:ahLst/>
            <a:cxnLst/>
            <a:rect l="l" t="t" r="r" b="b"/>
            <a:pathLst>
              <a:path w="715009" h="1527175">
                <a:moveTo>
                  <a:pt x="341987" y="1060322"/>
                </a:moveTo>
                <a:lnTo>
                  <a:pt x="212320" y="1060322"/>
                </a:lnTo>
                <a:lnTo>
                  <a:pt x="212320" y="1462151"/>
                </a:lnTo>
                <a:lnTo>
                  <a:pt x="217424" y="1487400"/>
                </a:lnTo>
                <a:lnTo>
                  <a:pt x="231338" y="1508029"/>
                </a:lnTo>
                <a:lnTo>
                  <a:pt x="251968" y="1521944"/>
                </a:lnTo>
                <a:lnTo>
                  <a:pt x="277217" y="1527047"/>
                </a:lnTo>
                <a:lnTo>
                  <a:pt x="302446" y="1521944"/>
                </a:lnTo>
                <a:lnTo>
                  <a:pt x="323032" y="1508029"/>
                </a:lnTo>
                <a:lnTo>
                  <a:pt x="336903" y="1487400"/>
                </a:lnTo>
                <a:lnTo>
                  <a:pt x="341987" y="1462151"/>
                </a:lnTo>
                <a:lnTo>
                  <a:pt x="341987" y="1060322"/>
                </a:lnTo>
                <a:close/>
              </a:path>
              <a:path w="715009" h="1527175">
                <a:moveTo>
                  <a:pt x="502261" y="1060322"/>
                </a:moveTo>
                <a:lnTo>
                  <a:pt x="372594" y="1060322"/>
                </a:lnTo>
                <a:lnTo>
                  <a:pt x="372594" y="1462151"/>
                </a:lnTo>
                <a:lnTo>
                  <a:pt x="377698" y="1487400"/>
                </a:lnTo>
                <a:lnTo>
                  <a:pt x="391612" y="1508029"/>
                </a:lnTo>
                <a:lnTo>
                  <a:pt x="412242" y="1521944"/>
                </a:lnTo>
                <a:lnTo>
                  <a:pt x="437491" y="1527047"/>
                </a:lnTo>
                <a:lnTo>
                  <a:pt x="462720" y="1521944"/>
                </a:lnTo>
                <a:lnTo>
                  <a:pt x="483306" y="1508029"/>
                </a:lnTo>
                <a:lnTo>
                  <a:pt x="497177" y="1487400"/>
                </a:lnTo>
                <a:lnTo>
                  <a:pt x="502261" y="1462151"/>
                </a:lnTo>
                <a:lnTo>
                  <a:pt x="502261" y="1060322"/>
                </a:lnTo>
                <a:close/>
              </a:path>
              <a:path w="715009" h="1527175">
                <a:moveTo>
                  <a:pt x="500737" y="548766"/>
                </a:moveTo>
                <a:lnTo>
                  <a:pt x="213336" y="548766"/>
                </a:lnTo>
                <a:lnTo>
                  <a:pt x="86463" y="1060322"/>
                </a:lnTo>
                <a:lnTo>
                  <a:pt x="627610" y="1060322"/>
                </a:lnTo>
                <a:lnTo>
                  <a:pt x="500737" y="548766"/>
                </a:lnTo>
                <a:close/>
              </a:path>
              <a:path w="715009" h="1527175">
                <a:moveTo>
                  <a:pt x="474956" y="287400"/>
                </a:moveTo>
                <a:lnTo>
                  <a:pt x="241657" y="287400"/>
                </a:lnTo>
                <a:lnTo>
                  <a:pt x="213435" y="289165"/>
                </a:lnTo>
                <a:lnTo>
                  <a:pt x="179681" y="314578"/>
                </a:lnTo>
                <a:lnTo>
                  <a:pt x="3151" y="778128"/>
                </a:lnTo>
                <a:lnTo>
                  <a:pt x="0" y="797147"/>
                </a:lnTo>
                <a:lnTo>
                  <a:pt x="4230" y="815308"/>
                </a:lnTo>
                <a:lnTo>
                  <a:pt x="14938" y="830564"/>
                </a:lnTo>
                <a:lnTo>
                  <a:pt x="31218" y="840866"/>
                </a:lnTo>
                <a:lnTo>
                  <a:pt x="50216" y="844018"/>
                </a:lnTo>
                <a:lnTo>
                  <a:pt x="68333" y="839787"/>
                </a:lnTo>
                <a:lnTo>
                  <a:pt x="83546" y="829079"/>
                </a:lnTo>
                <a:lnTo>
                  <a:pt x="93829" y="812800"/>
                </a:lnTo>
                <a:lnTo>
                  <a:pt x="194286" y="548766"/>
                </a:lnTo>
                <a:lnTo>
                  <a:pt x="624211" y="548766"/>
                </a:lnTo>
                <a:lnTo>
                  <a:pt x="535027" y="314578"/>
                </a:lnTo>
                <a:lnTo>
                  <a:pt x="526944" y="297741"/>
                </a:lnTo>
                <a:lnTo>
                  <a:pt x="518374" y="290941"/>
                </a:lnTo>
                <a:lnTo>
                  <a:pt x="503112" y="289165"/>
                </a:lnTo>
                <a:lnTo>
                  <a:pt x="474956" y="287400"/>
                </a:lnTo>
                <a:close/>
              </a:path>
              <a:path w="715009" h="1527175">
                <a:moveTo>
                  <a:pt x="624211" y="548766"/>
                </a:moveTo>
                <a:lnTo>
                  <a:pt x="520422" y="548766"/>
                </a:lnTo>
                <a:lnTo>
                  <a:pt x="620879" y="812800"/>
                </a:lnTo>
                <a:lnTo>
                  <a:pt x="631162" y="829079"/>
                </a:lnTo>
                <a:lnTo>
                  <a:pt x="646374" y="839787"/>
                </a:lnTo>
                <a:lnTo>
                  <a:pt x="664491" y="844018"/>
                </a:lnTo>
                <a:lnTo>
                  <a:pt x="683490" y="840866"/>
                </a:lnTo>
                <a:lnTo>
                  <a:pt x="699770" y="830564"/>
                </a:lnTo>
                <a:lnTo>
                  <a:pt x="710477" y="815308"/>
                </a:lnTo>
                <a:lnTo>
                  <a:pt x="714708" y="797147"/>
                </a:lnTo>
                <a:lnTo>
                  <a:pt x="711557" y="778128"/>
                </a:lnTo>
                <a:lnTo>
                  <a:pt x="624211" y="548766"/>
                </a:lnTo>
                <a:close/>
              </a:path>
              <a:path w="715009" h="1527175">
                <a:moveTo>
                  <a:pt x="358370" y="0"/>
                </a:moveTo>
                <a:lnTo>
                  <a:pt x="309770" y="9810"/>
                </a:lnTo>
                <a:lnTo>
                  <a:pt x="270089" y="36575"/>
                </a:lnTo>
                <a:lnTo>
                  <a:pt x="243337" y="76295"/>
                </a:lnTo>
                <a:lnTo>
                  <a:pt x="233529" y="124967"/>
                </a:lnTo>
                <a:lnTo>
                  <a:pt x="243337" y="173587"/>
                </a:lnTo>
                <a:lnTo>
                  <a:pt x="270089" y="213312"/>
                </a:lnTo>
                <a:lnTo>
                  <a:pt x="309770" y="240107"/>
                </a:lnTo>
                <a:lnTo>
                  <a:pt x="358370" y="249936"/>
                </a:lnTo>
                <a:lnTo>
                  <a:pt x="406896" y="240107"/>
                </a:lnTo>
                <a:lnTo>
                  <a:pt x="446539" y="213312"/>
                </a:lnTo>
                <a:lnTo>
                  <a:pt x="473277" y="173587"/>
                </a:lnTo>
                <a:lnTo>
                  <a:pt x="483084" y="124967"/>
                </a:lnTo>
                <a:lnTo>
                  <a:pt x="473277" y="76295"/>
                </a:lnTo>
                <a:lnTo>
                  <a:pt x="446539" y="36575"/>
                </a:lnTo>
                <a:lnTo>
                  <a:pt x="406896" y="9810"/>
                </a:lnTo>
                <a:lnTo>
                  <a:pt x="35837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9440267" y="4647819"/>
            <a:ext cx="1618615" cy="1618615"/>
            <a:chOff x="9440267" y="4647819"/>
            <a:chExt cx="1618615" cy="1618615"/>
          </a:xfrm>
        </p:grpSpPr>
        <p:sp>
          <p:nvSpPr>
            <p:cNvPr id="9" name="object 9"/>
            <p:cNvSpPr/>
            <p:nvPr/>
          </p:nvSpPr>
          <p:spPr>
            <a:xfrm>
              <a:off x="10249408" y="4647819"/>
              <a:ext cx="809625" cy="1604010"/>
            </a:xfrm>
            <a:custGeom>
              <a:avLst/>
              <a:gdLst/>
              <a:ahLst/>
              <a:cxnLst/>
              <a:rect l="l" t="t" r="r" b="b"/>
              <a:pathLst>
                <a:path w="809625" h="1604010">
                  <a:moveTo>
                    <a:pt x="0" y="0"/>
                  </a:moveTo>
                  <a:lnTo>
                    <a:pt x="0" y="202310"/>
                  </a:lnTo>
                  <a:lnTo>
                    <a:pt x="48149" y="204204"/>
                  </a:lnTo>
                  <a:lnTo>
                    <a:pt x="95381" y="209798"/>
                  </a:lnTo>
                  <a:lnTo>
                    <a:pt x="141533" y="218960"/>
                  </a:lnTo>
                  <a:lnTo>
                    <a:pt x="186449" y="231561"/>
                  </a:lnTo>
                  <a:lnTo>
                    <a:pt x="229967" y="247467"/>
                  </a:lnTo>
                  <a:lnTo>
                    <a:pt x="271930" y="266549"/>
                  </a:lnTo>
                  <a:lnTo>
                    <a:pt x="312177" y="288675"/>
                  </a:lnTo>
                  <a:lnTo>
                    <a:pt x="350550" y="313714"/>
                  </a:lnTo>
                  <a:lnTo>
                    <a:pt x="386889" y="341534"/>
                  </a:lnTo>
                  <a:lnTo>
                    <a:pt x="421035" y="372005"/>
                  </a:lnTo>
                  <a:lnTo>
                    <a:pt x="452828" y="404996"/>
                  </a:lnTo>
                  <a:lnTo>
                    <a:pt x="482110" y="440374"/>
                  </a:lnTo>
                  <a:lnTo>
                    <a:pt x="508721" y="478010"/>
                  </a:lnTo>
                  <a:lnTo>
                    <a:pt x="532502" y="517771"/>
                  </a:lnTo>
                  <a:lnTo>
                    <a:pt x="553293" y="559527"/>
                  </a:lnTo>
                  <a:lnTo>
                    <a:pt x="570936" y="603147"/>
                  </a:lnTo>
                  <a:lnTo>
                    <a:pt x="585270" y="648499"/>
                  </a:lnTo>
                  <a:lnTo>
                    <a:pt x="596138" y="695451"/>
                  </a:lnTo>
                  <a:lnTo>
                    <a:pt x="603239" y="742374"/>
                  </a:lnTo>
                  <a:lnTo>
                    <a:pt x="606653" y="788984"/>
                  </a:lnTo>
                  <a:lnTo>
                    <a:pt x="606488" y="835124"/>
                  </a:lnTo>
                  <a:lnTo>
                    <a:pt x="602850" y="880636"/>
                  </a:lnTo>
                  <a:lnTo>
                    <a:pt x="595847" y="925361"/>
                  </a:lnTo>
                  <a:lnTo>
                    <a:pt x="585587" y="969143"/>
                  </a:lnTo>
                  <a:lnTo>
                    <a:pt x="572177" y="1011823"/>
                  </a:lnTo>
                  <a:lnTo>
                    <a:pt x="555724" y="1053243"/>
                  </a:lnTo>
                  <a:lnTo>
                    <a:pt x="536335" y="1093245"/>
                  </a:lnTo>
                  <a:lnTo>
                    <a:pt x="514118" y="1131673"/>
                  </a:lnTo>
                  <a:lnTo>
                    <a:pt x="489181" y="1168367"/>
                  </a:lnTo>
                  <a:lnTo>
                    <a:pt x="461630" y="1203170"/>
                  </a:lnTo>
                  <a:lnTo>
                    <a:pt x="431573" y="1235924"/>
                  </a:lnTo>
                  <a:lnTo>
                    <a:pt x="399118" y="1266472"/>
                  </a:lnTo>
                  <a:lnTo>
                    <a:pt x="364372" y="1294655"/>
                  </a:lnTo>
                  <a:lnTo>
                    <a:pt x="327442" y="1320315"/>
                  </a:lnTo>
                  <a:lnTo>
                    <a:pt x="288435" y="1343295"/>
                  </a:lnTo>
                  <a:lnTo>
                    <a:pt x="247459" y="1363437"/>
                  </a:lnTo>
                  <a:lnTo>
                    <a:pt x="204622" y="1380582"/>
                  </a:lnTo>
                  <a:lnTo>
                    <a:pt x="160030" y="1394574"/>
                  </a:lnTo>
                  <a:lnTo>
                    <a:pt x="113792" y="1405254"/>
                  </a:lnTo>
                  <a:lnTo>
                    <a:pt x="151638" y="1603959"/>
                  </a:lnTo>
                  <a:lnTo>
                    <a:pt x="198779" y="1593517"/>
                  </a:lnTo>
                  <a:lnTo>
                    <a:pt x="244746" y="1580448"/>
                  </a:lnTo>
                  <a:lnTo>
                    <a:pt x="289465" y="1564840"/>
                  </a:lnTo>
                  <a:lnTo>
                    <a:pt x="332861" y="1546784"/>
                  </a:lnTo>
                  <a:lnTo>
                    <a:pt x="374861" y="1526368"/>
                  </a:lnTo>
                  <a:lnTo>
                    <a:pt x="415391" y="1503682"/>
                  </a:lnTo>
                  <a:lnTo>
                    <a:pt x="454376" y="1478815"/>
                  </a:lnTo>
                  <a:lnTo>
                    <a:pt x="491744" y="1451858"/>
                  </a:lnTo>
                  <a:lnTo>
                    <a:pt x="527419" y="1422899"/>
                  </a:lnTo>
                  <a:lnTo>
                    <a:pt x="561328" y="1392027"/>
                  </a:lnTo>
                  <a:lnTo>
                    <a:pt x="593398" y="1359333"/>
                  </a:lnTo>
                  <a:lnTo>
                    <a:pt x="623554" y="1324905"/>
                  </a:lnTo>
                  <a:lnTo>
                    <a:pt x="651722" y="1288833"/>
                  </a:lnTo>
                  <a:lnTo>
                    <a:pt x="677828" y="1251207"/>
                  </a:lnTo>
                  <a:lnTo>
                    <a:pt x="701799" y="1212115"/>
                  </a:lnTo>
                  <a:lnTo>
                    <a:pt x="723561" y="1171648"/>
                  </a:lnTo>
                  <a:lnTo>
                    <a:pt x="743039" y="1129894"/>
                  </a:lnTo>
                  <a:lnTo>
                    <a:pt x="760160" y="1086944"/>
                  </a:lnTo>
                  <a:lnTo>
                    <a:pt x="774850" y="1042886"/>
                  </a:lnTo>
                  <a:lnTo>
                    <a:pt x="787034" y="997811"/>
                  </a:lnTo>
                  <a:lnTo>
                    <a:pt x="796640" y="951806"/>
                  </a:lnTo>
                  <a:lnTo>
                    <a:pt x="803593" y="904963"/>
                  </a:lnTo>
                  <a:lnTo>
                    <a:pt x="807818" y="857370"/>
                  </a:lnTo>
                  <a:lnTo>
                    <a:pt x="809244" y="809116"/>
                  </a:lnTo>
                  <a:lnTo>
                    <a:pt x="807870" y="761570"/>
                  </a:lnTo>
                  <a:lnTo>
                    <a:pt x="803799" y="714747"/>
                  </a:lnTo>
                  <a:lnTo>
                    <a:pt x="797107" y="668724"/>
                  </a:lnTo>
                  <a:lnTo>
                    <a:pt x="787870" y="623578"/>
                  </a:lnTo>
                  <a:lnTo>
                    <a:pt x="776163" y="579382"/>
                  </a:lnTo>
                  <a:lnTo>
                    <a:pt x="762064" y="536215"/>
                  </a:lnTo>
                  <a:lnTo>
                    <a:pt x="745646" y="494151"/>
                  </a:lnTo>
                  <a:lnTo>
                    <a:pt x="726987" y="453265"/>
                  </a:lnTo>
                  <a:lnTo>
                    <a:pt x="706163" y="413635"/>
                  </a:lnTo>
                  <a:lnTo>
                    <a:pt x="683249" y="375336"/>
                  </a:lnTo>
                  <a:lnTo>
                    <a:pt x="658321" y="338444"/>
                  </a:lnTo>
                  <a:lnTo>
                    <a:pt x="631455" y="303034"/>
                  </a:lnTo>
                  <a:lnTo>
                    <a:pt x="602728" y="269183"/>
                  </a:lnTo>
                  <a:lnTo>
                    <a:pt x="572214" y="236966"/>
                  </a:lnTo>
                  <a:lnTo>
                    <a:pt x="539990" y="206459"/>
                  </a:lnTo>
                  <a:lnTo>
                    <a:pt x="506132" y="177738"/>
                  </a:lnTo>
                  <a:lnTo>
                    <a:pt x="470716" y="150878"/>
                  </a:lnTo>
                  <a:lnTo>
                    <a:pt x="433817" y="125957"/>
                  </a:lnTo>
                  <a:lnTo>
                    <a:pt x="395512" y="103049"/>
                  </a:lnTo>
                  <a:lnTo>
                    <a:pt x="355876" y="82230"/>
                  </a:lnTo>
                  <a:lnTo>
                    <a:pt x="314985" y="63577"/>
                  </a:lnTo>
                  <a:lnTo>
                    <a:pt x="272916" y="47164"/>
                  </a:lnTo>
                  <a:lnTo>
                    <a:pt x="229744" y="33069"/>
                  </a:lnTo>
                  <a:lnTo>
                    <a:pt x="185545" y="21366"/>
                  </a:lnTo>
                  <a:lnTo>
                    <a:pt x="140396" y="12132"/>
                  </a:lnTo>
                  <a:lnTo>
                    <a:pt x="94371" y="5442"/>
                  </a:lnTo>
                  <a:lnTo>
                    <a:pt x="47547" y="13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440267" y="4647819"/>
              <a:ext cx="961390" cy="1618615"/>
            </a:xfrm>
            <a:custGeom>
              <a:avLst/>
              <a:gdLst/>
              <a:ahLst/>
              <a:cxnLst/>
              <a:rect l="l" t="t" r="r" b="b"/>
              <a:pathLst>
                <a:path w="961390" h="1618614">
                  <a:moveTo>
                    <a:pt x="809140" y="0"/>
                  </a:moveTo>
                  <a:lnTo>
                    <a:pt x="733052" y="3555"/>
                  </a:lnTo>
                  <a:lnTo>
                    <a:pt x="695216" y="8036"/>
                  </a:lnTo>
                  <a:lnTo>
                    <a:pt x="657629" y="14350"/>
                  </a:lnTo>
                  <a:lnTo>
                    <a:pt x="611178" y="24604"/>
                  </a:lnTo>
                  <a:lnTo>
                    <a:pt x="565943" y="37370"/>
                  </a:lnTo>
                  <a:lnTo>
                    <a:pt x="521986" y="52561"/>
                  </a:lnTo>
                  <a:lnTo>
                    <a:pt x="479366" y="70088"/>
                  </a:lnTo>
                  <a:lnTo>
                    <a:pt x="438143" y="89861"/>
                  </a:lnTo>
                  <a:lnTo>
                    <a:pt x="398378" y="111793"/>
                  </a:lnTo>
                  <a:lnTo>
                    <a:pt x="360132" y="135794"/>
                  </a:lnTo>
                  <a:lnTo>
                    <a:pt x="323464" y="161776"/>
                  </a:lnTo>
                  <a:lnTo>
                    <a:pt x="288435" y="189651"/>
                  </a:lnTo>
                  <a:lnTo>
                    <a:pt x="255104" y="219328"/>
                  </a:lnTo>
                  <a:lnTo>
                    <a:pt x="223533" y="250720"/>
                  </a:lnTo>
                  <a:lnTo>
                    <a:pt x="193781" y="283739"/>
                  </a:lnTo>
                  <a:lnTo>
                    <a:pt x="165909" y="318294"/>
                  </a:lnTo>
                  <a:lnTo>
                    <a:pt x="139977" y="354298"/>
                  </a:lnTo>
                  <a:lnTo>
                    <a:pt x="116046" y="391661"/>
                  </a:lnTo>
                  <a:lnTo>
                    <a:pt x="94175" y="430296"/>
                  </a:lnTo>
                  <a:lnTo>
                    <a:pt x="74424" y="470113"/>
                  </a:lnTo>
                  <a:lnTo>
                    <a:pt x="56855" y="511023"/>
                  </a:lnTo>
                  <a:lnTo>
                    <a:pt x="41527" y="552938"/>
                  </a:lnTo>
                  <a:lnTo>
                    <a:pt x="28500" y="595770"/>
                  </a:lnTo>
                  <a:lnTo>
                    <a:pt x="17835" y="639429"/>
                  </a:lnTo>
                  <a:lnTo>
                    <a:pt x="9593" y="683826"/>
                  </a:lnTo>
                  <a:lnTo>
                    <a:pt x="3832" y="728874"/>
                  </a:lnTo>
                  <a:lnTo>
                    <a:pt x="614" y="774482"/>
                  </a:lnTo>
                  <a:lnTo>
                    <a:pt x="0" y="820563"/>
                  </a:lnTo>
                  <a:lnTo>
                    <a:pt x="2048" y="867028"/>
                  </a:lnTo>
                  <a:lnTo>
                    <a:pt x="6819" y="913788"/>
                  </a:lnTo>
                  <a:lnTo>
                    <a:pt x="14374" y="960754"/>
                  </a:lnTo>
                  <a:lnTo>
                    <a:pt x="24628" y="1007200"/>
                  </a:lnTo>
                  <a:lnTo>
                    <a:pt x="37396" y="1052429"/>
                  </a:lnTo>
                  <a:lnTo>
                    <a:pt x="52589" y="1096382"/>
                  </a:lnTo>
                  <a:lnTo>
                    <a:pt x="70118" y="1138998"/>
                  </a:lnTo>
                  <a:lnTo>
                    <a:pt x="89895" y="1180218"/>
                  </a:lnTo>
                  <a:lnTo>
                    <a:pt x="111831" y="1219980"/>
                  </a:lnTo>
                  <a:lnTo>
                    <a:pt x="135836" y="1258224"/>
                  </a:lnTo>
                  <a:lnTo>
                    <a:pt x="161823" y="1294891"/>
                  </a:lnTo>
                  <a:lnTo>
                    <a:pt x="189701" y="1329919"/>
                  </a:lnTo>
                  <a:lnTo>
                    <a:pt x="219383" y="1363249"/>
                  </a:lnTo>
                  <a:lnTo>
                    <a:pt x="250780" y="1394820"/>
                  </a:lnTo>
                  <a:lnTo>
                    <a:pt x="283803" y="1424572"/>
                  </a:lnTo>
                  <a:lnTo>
                    <a:pt x="318362" y="1452444"/>
                  </a:lnTo>
                  <a:lnTo>
                    <a:pt x="354369" y="1478376"/>
                  </a:lnTo>
                  <a:lnTo>
                    <a:pt x="391736" y="1502308"/>
                  </a:lnTo>
                  <a:lnTo>
                    <a:pt x="430373" y="1524180"/>
                  </a:lnTo>
                  <a:lnTo>
                    <a:pt x="470192" y="1543931"/>
                  </a:lnTo>
                  <a:lnTo>
                    <a:pt x="511103" y="1561500"/>
                  </a:lnTo>
                  <a:lnTo>
                    <a:pt x="553019" y="1576828"/>
                  </a:lnTo>
                  <a:lnTo>
                    <a:pt x="595849" y="1589854"/>
                  </a:lnTo>
                  <a:lnTo>
                    <a:pt x="639506" y="1600518"/>
                  </a:lnTo>
                  <a:lnTo>
                    <a:pt x="683900" y="1608760"/>
                  </a:lnTo>
                  <a:lnTo>
                    <a:pt x="728943" y="1614519"/>
                  </a:lnTo>
                  <a:lnTo>
                    <a:pt x="774546" y="1617734"/>
                  </a:lnTo>
                  <a:lnTo>
                    <a:pt x="820620" y="1618346"/>
                  </a:lnTo>
                  <a:lnTo>
                    <a:pt x="867076" y="1616295"/>
                  </a:lnTo>
                  <a:lnTo>
                    <a:pt x="913825" y="1611519"/>
                  </a:lnTo>
                  <a:lnTo>
                    <a:pt x="960778" y="1603959"/>
                  </a:lnTo>
                  <a:lnTo>
                    <a:pt x="922932" y="1405254"/>
                  </a:lnTo>
                  <a:lnTo>
                    <a:pt x="894723" y="1409950"/>
                  </a:lnTo>
                  <a:lnTo>
                    <a:pt x="866322" y="1413308"/>
                  </a:lnTo>
                  <a:lnTo>
                    <a:pt x="837779" y="1415325"/>
                  </a:lnTo>
                  <a:lnTo>
                    <a:pt x="809140" y="1415999"/>
                  </a:lnTo>
                  <a:lnTo>
                    <a:pt x="761716" y="1414173"/>
                  </a:lnTo>
                  <a:lnTo>
                    <a:pt x="715290" y="1408785"/>
                  </a:lnTo>
                  <a:lnTo>
                    <a:pt x="669998" y="1399971"/>
                  </a:lnTo>
                  <a:lnTo>
                    <a:pt x="625975" y="1387865"/>
                  </a:lnTo>
                  <a:lnTo>
                    <a:pt x="583354" y="1372601"/>
                  </a:lnTo>
                  <a:lnTo>
                    <a:pt x="542272" y="1354316"/>
                  </a:lnTo>
                  <a:lnTo>
                    <a:pt x="502864" y="1333143"/>
                  </a:lnTo>
                  <a:lnTo>
                    <a:pt x="465263" y="1309218"/>
                  </a:lnTo>
                  <a:lnTo>
                    <a:pt x="429604" y="1282676"/>
                  </a:lnTo>
                  <a:lnTo>
                    <a:pt x="396024" y="1253651"/>
                  </a:lnTo>
                  <a:lnTo>
                    <a:pt x="364656" y="1222278"/>
                  </a:lnTo>
                  <a:lnTo>
                    <a:pt x="335636" y="1188693"/>
                  </a:lnTo>
                  <a:lnTo>
                    <a:pt x="309097" y="1153030"/>
                  </a:lnTo>
                  <a:lnTo>
                    <a:pt x="285176" y="1115425"/>
                  </a:lnTo>
                  <a:lnTo>
                    <a:pt x="264007" y="1076011"/>
                  </a:lnTo>
                  <a:lnTo>
                    <a:pt x="245724" y="1034924"/>
                  </a:lnTo>
                  <a:lnTo>
                    <a:pt x="230464" y="992299"/>
                  </a:lnTo>
                  <a:lnTo>
                    <a:pt x="218359" y="948271"/>
                  </a:lnTo>
                  <a:lnTo>
                    <a:pt x="209547" y="902975"/>
                  </a:lnTo>
                  <a:lnTo>
                    <a:pt x="204160" y="856545"/>
                  </a:lnTo>
                  <a:lnTo>
                    <a:pt x="202334" y="809116"/>
                  </a:lnTo>
                  <a:lnTo>
                    <a:pt x="204160" y="761692"/>
                  </a:lnTo>
                  <a:lnTo>
                    <a:pt x="209547" y="715266"/>
                  </a:lnTo>
                  <a:lnTo>
                    <a:pt x="218359" y="669974"/>
                  </a:lnTo>
                  <a:lnTo>
                    <a:pt x="230464" y="625951"/>
                  </a:lnTo>
                  <a:lnTo>
                    <a:pt x="245724" y="583330"/>
                  </a:lnTo>
                  <a:lnTo>
                    <a:pt x="264007" y="542248"/>
                  </a:lnTo>
                  <a:lnTo>
                    <a:pt x="285176" y="502840"/>
                  </a:lnTo>
                  <a:lnTo>
                    <a:pt x="309097" y="465239"/>
                  </a:lnTo>
                  <a:lnTo>
                    <a:pt x="335636" y="429581"/>
                  </a:lnTo>
                  <a:lnTo>
                    <a:pt x="364656" y="396000"/>
                  </a:lnTo>
                  <a:lnTo>
                    <a:pt x="396024" y="364632"/>
                  </a:lnTo>
                  <a:lnTo>
                    <a:pt x="429604" y="335612"/>
                  </a:lnTo>
                  <a:lnTo>
                    <a:pt x="465263" y="309073"/>
                  </a:lnTo>
                  <a:lnTo>
                    <a:pt x="502864" y="285152"/>
                  </a:lnTo>
                  <a:lnTo>
                    <a:pt x="542272" y="263983"/>
                  </a:lnTo>
                  <a:lnTo>
                    <a:pt x="583354" y="245700"/>
                  </a:lnTo>
                  <a:lnTo>
                    <a:pt x="625975" y="230440"/>
                  </a:lnTo>
                  <a:lnTo>
                    <a:pt x="669998" y="218335"/>
                  </a:lnTo>
                  <a:lnTo>
                    <a:pt x="715290" y="209523"/>
                  </a:lnTo>
                  <a:lnTo>
                    <a:pt x="761716" y="204136"/>
                  </a:lnTo>
                  <a:lnTo>
                    <a:pt x="809140" y="202310"/>
                  </a:lnTo>
                  <a:lnTo>
                    <a:pt x="809140" y="0"/>
                  </a:lnTo>
                  <a:close/>
                </a:path>
              </a:pathLst>
            </a:custGeom>
            <a:solidFill>
              <a:srgbClr val="FFFFFF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1203471" y="4787519"/>
            <a:ext cx="1618615" cy="1618615"/>
            <a:chOff x="1203471" y="4787519"/>
            <a:chExt cx="1618615" cy="1618615"/>
          </a:xfrm>
        </p:grpSpPr>
        <p:sp>
          <p:nvSpPr>
            <p:cNvPr id="12" name="object 12"/>
            <p:cNvSpPr/>
            <p:nvPr/>
          </p:nvSpPr>
          <p:spPr>
            <a:xfrm>
              <a:off x="1861057" y="4787519"/>
              <a:ext cx="960755" cy="1618615"/>
            </a:xfrm>
            <a:custGeom>
              <a:avLst/>
              <a:gdLst/>
              <a:ahLst/>
              <a:cxnLst/>
              <a:rect l="l" t="t" r="r" b="b"/>
              <a:pathLst>
                <a:path w="960755" h="1618614">
                  <a:moveTo>
                    <a:pt x="151637" y="0"/>
                  </a:moveTo>
                  <a:lnTo>
                    <a:pt x="151637" y="202310"/>
                  </a:lnTo>
                  <a:lnTo>
                    <a:pt x="180203" y="202977"/>
                  </a:lnTo>
                  <a:lnTo>
                    <a:pt x="208708" y="204977"/>
                  </a:lnTo>
                  <a:lnTo>
                    <a:pt x="265303" y="212978"/>
                  </a:lnTo>
                  <a:lnTo>
                    <a:pt x="311558" y="223667"/>
                  </a:lnTo>
                  <a:lnTo>
                    <a:pt x="356163" y="237665"/>
                  </a:lnTo>
                  <a:lnTo>
                    <a:pt x="399011" y="254816"/>
                  </a:lnTo>
                  <a:lnTo>
                    <a:pt x="439994" y="274962"/>
                  </a:lnTo>
                  <a:lnTo>
                    <a:pt x="479007" y="297945"/>
                  </a:lnTo>
                  <a:lnTo>
                    <a:pt x="515941" y="323608"/>
                  </a:lnTo>
                  <a:lnTo>
                    <a:pt x="550690" y="351792"/>
                  </a:lnTo>
                  <a:lnTo>
                    <a:pt x="583147" y="382340"/>
                  </a:lnTo>
                  <a:lnTo>
                    <a:pt x="613204" y="415095"/>
                  </a:lnTo>
                  <a:lnTo>
                    <a:pt x="640755" y="449898"/>
                  </a:lnTo>
                  <a:lnTo>
                    <a:pt x="665693" y="486592"/>
                  </a:lnTo>
                  <a:lnTo>
                    <a:pt x="687910" y="525019"/>
                  </a:lnTo>
                  <a:lnTo>
                    <a:pt x="707299" y="565022"/>
                  </a:lnTo>
                  <a:lnTo>
                    <a:pt x="723754" y="606443"/>
                  </a:lnTo>
                  <a:lnTo>
                    <a:pt x="737167" y="649124"/>
                  </a:lnTo>
                  <a:lnTo>
                    <a:pt x="747431" y="692908"/>
                  </a:lnTo>
                  <a:lnTo>
                    <a:pt x="754440" y="737637"/>
                  </a:lnTo>
                  <a:lnTo>
                    <a:pt x="758085" y="783152"/>
                  </a:lnTo>
                  <a:lnTo>
                    <a:pt x="758261" y="829297"/>
                  </a:lnTo>
                  <a:lnTo>
                    <a:pt x="754860" y="875914"/>
                  </a:lnTo>
                  <a:lnTo>
                    <a:pt x="747776" y="922845"/>
                  </a:lnTo>
                  <a:lnTo>
                    <a:pt x="737087" y="969089"/>
                  </a:lnTo>
                  <a:lnTo>
                    <a:pt x="723089" y="1013684"/>
                  </a:lnTo>
                  <a:lnTo>
                    <a:pt x="705938" y="1056525"/>
                  </a:lnTo>
                  <a:lnTo>
                    <a:pt x="685792" y="1097503"/>
                  </a:lnTo>
                  <a:lnTo>
                    <a:pt x="662810" y="1136512"/>
                  </a:lnTo>
                  <a:lnTo>
                    <a:pt x="637148" y="1173443"/>
                  </a:lnTo>
                  <a:lnTo>
                    <a:pt x="608965" y="1208191"/>
                  </a:lnTo>
                  <a:lnTo>
                    <a:pt x="578417" y="1240647"/>
                  </a:lnTo>
                  <a:lnTo>
                    <a:pt x="545664" y="1270705"/>
                  </a:lnTo>
                  <a:lnTo>
                    <a:pt x="510863" y="1298256"/>
                  </a:lnTo>
                  <a:lnTo>
                    <a:pt x="474171" y="1323194"/>
                  </a:lnTo>
                  <a:lnTo>
                    <a:pt x="435746" y="1345412"/>
                  </a:lnTo>
                  <a:lnTo>
                    <a:pt x="395747" y="1364802"/>
                  </a:lnTo>
                  <a:lnTo>
                    <a:pt x="354330" y="1381258"/>
                  </a:lnTo>
                  <a:lnTo>
                    <a:pt x="311653" y="1394671"/>
                  </a:lnTo>
                  <a:lnTo>
                    <a:pt x="267874" y="1404934"/>
                  </a:lnTo>
                  <a:lnTo>
                    <a:pt x="223151" y="1411941"/>
                  </a:lnTo>
                  <a:lnTo>
                    <a:pt x="177642" y="1415583"/>
                  </a:lnTo>
                  <a:lnTo>
                    <a:pt x="131504" y="1415755"/>
                  </a:lnTo>
                  <a:lnTo>
                    <a:pt x="84895" y="1412347"/>
                  </a:lnTo>
                  <a:lnTo>
                    <a:pt x="37973" y="1405254"/>
                  </a:lnTo>
                  <a:lnTo>
                    <a:pt x="0" y="1603959"/>
                  </a:lnTo>
                  <a:lnTo>
                    <a:pt x="37641" y="1610223"/>
                  </a:lnTo>
                  <a:lnTo>
                    <a:pt x="75485" y="1614704"/>
                  </a:lnTo>
                  <a:lnTo>
                    <a:pt x="113496" y="1617398"/>
                  </a:lnTo>
                  <a:lnTo>
                    <a:pt x="151637" y="1618297"/>
                  </a:lnTo>
                  <a:lnTo>
                    <a:pt x="199184" y="1616923"/>
                  </a:lnTo>
                  <a:lnTo>
                    <a:pt x="246007" y="1612853"/>
                  </a:lnTo>
                  <a:lnTo>
                    <a:pt x="292030" y="1606162"/>
                  </a:lnTo>
                  <a:lnTo>
                    <a:pt x="337176" y="1596926"/>
                  </a:lnTo>
                  <a:lnTo>
                    <a:pt x="381372" y="1585221"/>
                  </a:lnTo>
                  <a:lnTo>
                    <a:pt x="424539" y="1571123"/>
                  </a:lnTo>
                  <a:lnTo>
                    <a:pt x="466603" y="1554708"/>
                  </a:lnTo>
                  <a:lnTo>
                    <a:pt x="507489" y="1536052"/>
                  </a:lnTo>
                  <a:lnTo>
                    <a:pt x="547119" y="1515230"/>
                  </a:lnTo>
                  <a:lnTo>
                    <a:pt x="585418" y="1492318"/>
                  </a:lnTo>
                  <a:lnTo>
                    <a:pt x="622310" y="1467394"/>
                  </a:lnTo>
                  <a:lnTo>
                    <a:pt x="657720" y="1440531"/>
                  </a:lnTo>
                  <a:lnTo>
                    <a:pt x="691571" y="1411806"/>
                  </a:lnTo>
                  <a:lnTo>
                    <a:pt x="723788" y="1381296"/>
                  </a:lnTo>
                  <a:lnTo>
                    <a:pt x="754295" y="1349076"/>
                  </a:lnTo>
                  <a:lnTo>
                    <a:pt x="783016" y="1315221"/>
                  </a:lnTo>
                  <a:lnTo>
                    <a:pt x="809876" y="1279808"/>
                  </a:lnTo>
                  <a:lnTo>
                    <a:pt x="834797" y="1242913"/>
                  </a:lnTo>
                  <a:lnTo>
                    <a:pt x="857705" y="1204611"/>
                  </a:lnTo>
                  <a:lnTo>
                    <a:pt x="878524" y="1164979"/>
                  </a:lnTo>
                  <a:lnTo>
                    <a:pt x="897177" y="1124092"/>
                  </a:lnTo>
                  <a:lnTo>
                    <a:pt x="913590" y="1082027"/>
                  </a:lnTo>
                  <a:lnTo>
                    <a:pt x="927685" y="1038858"/>
                  </a:lnTo>
                  <a:lnTo>
                    <a:pt x="939388" y="994663"/>
                  </a:lnTo>
                  <a:lnTo>
                    <a:pt x="948622" y="949516"/>
                  </a:lnTo>
                  <a:lnTo>
                    <a:pt x="955312" y="903495"/>
                  </a:lnTo>
                  <a:lnTo>
                    <a:pt x="959381" y="856674"/>
                  </a:lnTo>
                  <a:lnTo>
                    <a:pt x="960755" y="809129"/>
                  </a:lnTo>
                  <a:lnTo>
                    <a:pt x="959381" y="761581"/>
                  </a:lnTo>
                  <a:lnTo>
                    <a:pt x="955312" y="714757"/>
                  </a:lnTo>
                  <a:lnTo>
                    <a:pt x="948622" y="668734"/>
                  </a:lnTo>
                  <a:lnTo>
                    <a:pt x="939388" y="623586"/>
                  </a:lnTo>
                  <a:lnTo>
                    <a:pt x="927685" y="579390"/>
                  </a:lnTo>
                  <a:lnTo>
                    <a:pt x="913590" y="536221"/>
                  </a:lnTo>
                  <a:lnTo>
                    <a:pt x="897177" y="494156"/>
                  </a:lnTo>
                  <a:lnTo>
                    <a:pt x="878524" y="453270"/>
                  </a:lnTo>
                  <a:lnTo>
                    <a:pt x="857705" y="413639"/>
                  </a:lnTo>
                  <a:lnTo>
                    <a:pt x="834797" y="375340"/>
                  </a:lnTo>
                  <a:lnTo>
                    <a:pt x="809876" y="338447"/>
                  </a:lnTo>
                  <a:lnTo>
                    <a:pt x="783016" y="303036"/>
                  </a:lnTo>
                  <a:lnTo>
                    <a:pt x="754295" y="269185"/>
                  </a:lnTo>
                  <a:lnTo>
                    <a:pt x="723788" y="236967"/>
                  </a:lnTo>
                  <a:lnTo>
                    <a:pt x="691571" y="206460"/>
                  </a:lnTo>
                  <a:lnTo>
                    <a:pt x="657720" y="177739"/>
                  </a:lnTo>
                  <a:lnTo>
                    <a:pt x="622310" y="150879"/>
                  </a:lnTo>
                  <a:lnTo>
                    <a:pt x="585418" y="125958"/>
                  </a:lnTo>
                  <a:lnTo>
                    <a:pt x="547119" y="103049"/>
                  </a:lnTo>
                  <a:lnTo>
                    <a:pt x="507489" y="82231"/>
                  </a:lnTo>
                  <a:lnTo>
                    <a:pt x="466603" y="63577"/>
                  </a:lnTo>
                  <a:lnTo>
                    <a:pt x="424539" y="47165"/>
                  </a:lnTo>
                  <a:lnTo>
                    <a:pt x="381372" y="33069"/>
                  </a:lnTo>
                  <a:lnTo>
                    <a:pt x="337176" y="21366"/>
                  </a:lnTo>
                  <a:lnTo>
                    <a:pt x="292030" y="12132"/>
                  </a:lnTo>
                  <a:lnTo>
                    <a:pt x="246007" y="5442"/>
                  </a:lnTo>
                  <a:lnTo>
                    <a:pt x="199184" y="1373"/>
                  </a:lnTo>
                  <a:lnTo>
                    <a:pt x="151637" y="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203471" y="4787519"/>
              <a:ext cx="809625" cy="1604010"/>
            </a:xfrm>
            <a:custGeom>
              <a:avLst/>
              <a:gdLst/>
              <a:ahLst/>
              <a:cxnLst/>
              <a:rect l="l" t="t" r="r" b="b"/>
              <a:pathLst>
                <a:path w="809625" h="1604010">
                  <a:moveTo>
                    <a:pt x="809224" y="0"/>
                  </a:moveTo>
                  <a:lnTo>
                    <a:pt x="760978" y="1425"/>
                  </a:lnTo>
                  <a:lnTo>
                    <a:pt x="713392" y="5650"/>
                  </a:lnTo>
                  <a:lnTo>
                    <a:pt x="666555" y="12603"/>
                  </a:lnTo>
                  <a:lnTo>
                    <a:pt x="620556" y="22208"/>
                  </a:lnTo>
                  <a:lnTo>
                    <a:pt x="575486" y="34392"/>
                  </a:lnTo>
                  <a:lnTo>
                    <a:pt x="531432" y="49081"/>
                  </a:lnTo>
                  <a:lnTo>
                    <a:pt x="488486" y="66201"/>
                  </a:lnTo>
                  <a:lnTo>
                    <a:pt x="446735" y="85677"/>
                  </a:lnTo>
                  <a:lnTo>
                    <a:pt x="406270" y="107437"/>
                  </a:lnTo>
                  <a:lnTo>
                    <a:pt x="367180" y="131406"/>
                  </a:lnTo>
                  <a:lnTo>
                    <a:pt x="329555" y="157509"/>
                  </a:lnTo>
                  <a:lnTo>
                    <a:pt x="293484" y="185673"/>
                  </a:lnTo>
                  <a:lnTo>
                    <a:pt x="259055" y="215825"/>
                  </a:lnTo>
                  <a:lnTo>
                    <a:pt x="226360" y="247890"/>
                  </a:lnTo>
                  <a:lnTo>
                    <a:pt x="195487" y="281793"/>
                  </a:lnTo>
                  <a:lnTo>
                    <a:pt x="166525" y="317462"/>
                  </a:lnTo>
                  <a:lnTo>
                    <a:pt x="139565" y="354822"/>
                  </a:lnTo>
                  <a:lnTo>
                    <a:pt x="114694" y="393799"/>
                  </a:lnTo>
                  <a:lnTo>
                    <a:pt x="92004" y="434319"/>
                  </a:lnTo>
                  <a:lnTo>
                    <a:pt x="71583" y="476308"/>
                  </a:lnTo>
                  <a:lnTo>
                    <a:pt x="53521" y="519693"/>
                  </a:lnTo>
                  <a:lnTo>
                    <a:pt x="37907" y="564399"/>
                  </a:lnTo>
                  <a:lnTo>
                    <a:pt x="24831" y="610352"/>
                  </a:lnTo>
                  <a:lnTo>
                    <a:pt x="14382" y="657478"/>
                  </a:lnTo>
                  <a:lnTo>
                    <a:pt x="6823" y="704441"/>
                  </a:lnTo>
                  <a:lnTo>
                    <a:pt x="2049" y="751198"/>
                  </a:lnTo>
                  <a:lnTo>
                    <a:pt x="0" y="797661"/>
                  </a:lnTo>
                  <a:lnTo>
                    <a:pt x="614" y="843741"/>
                  </a:lnTo>
                  <a:lnTo>
                    <a:pt x="3832" y="889349"/>
                  </a:lnTo>
                  <a:lnTo>
                    <a:pt x="9593" y="934397"/>
                  </a:lnTo>
                  <a:lnTo>
                    <a:pt x="17837" y="978795"/>
                  </a:lnTo>
                  <a:lnTo>
                    <a:pt x="28503" y="1022455"/>
                  </a:lnTo>
                  <a:lnTo>
                    <a:pt x="41531" y="1065288"/>
                  </a:lnTo>
                  <a:lnTo>
                    <a:pt x="56862" y="1107206"/>
                  </a:lnTo>
                  <a:lnTo>
                    <a:pt x="74433" y="1148119"/>
                  </a:lnTo>
                  <a:lnTo>
                    <a:pt x="94186" y="1187939"/>
                  </a:lnTo>
                  <a:lnTo>
                    <a:pt x="116059" y="1226577"/>
                  </a:lnTo>
                  <a:lnTo>
                    <a:pt x="139993" y="1263945"/>
                  </a:lnTo>
                  <a:lnTo>
                    <a:pt x="165926" y="1299953"/>
                  </a:lnTo>
                  <a:lnTo>
                    <a:pt x="193799" y="1334513"/>
                  </a:lnTo>
                  <a:lnTo>
                    <a:pt x="223552" y="1367535"/>
                  </a:lnTo>
                  <a:lnTo>
                    <a:pt x="255123" y="1398933"/>
                  </a:lnTo>
                  <a:lnTo>
                    <a:pt x="288452" y="1428615"/>
                  </a:lnTo>
                  <a:lnTo>
                    <a:pt x="323480" y="1456494"/>
                  </a:lnTo>
                  <a:lnTo>
                    <a:pt x="360145" y="1482482"/>
                  </a:lnTo>
                  <a:lnTo>
                    <a:pt x="398387" y="1506488"/>
                  </a:lnTo>
                  <a:lnTo>
                    <a:pt x="438147" y="1528425"/>
                  </a:lnTo>
                  <a:lnTo>
                    <a:pt x="479363" y="1548203"/>
                  </a:lnTo>
                  <a:lnTo>
                    <a:pt x="521975" y="1565735"/>
                  </a:lnTo>
                  <a:lnTo>
                    <a:pt x="565924" y="1580930"/>
                  </a:lnTo>
                  <a:lnTo>
                    <a:pt x="611147" y="1593701"/>
                  </a:lnTo>
                  <a:lnTo>
                    <a:pt x="657586" y="1603959"/>
                  </a:lnTo>
                  <a:lnTo>
                    <a:pt x="695559" y="1405254"/>
                  </a:lnTo>
                  <a:lnTo>
                    <a:pt x="648605" y="1394372"/>
                  </a:lnTo>
                  <a:lnTo>
                    <a:pt x="603250" y="1380026"/>
                  </a:lnTo>
                  <a:lnTo>
                    <a:pt x="559626" y="1362374"/>
                  </a:lnTo>
                  <a:lnTo>
                    <a:pt x="517863" y="1341577"/>
                  </a:lnTo>
                  <a:lnTo>
                    <a:pt x="478094" y="1317792"/>
                  </a:lnTo>
                  <a:lnTo>
                    <a:pt x="440449" y="1291180"/>
                  </a:lnTo>
                  <a:lnTo>
                    <a:pt x="405061" y="1261898"/>
                  </a:lnTo>
                  <a:lnTo>
                    <a:pt x="372060" y="1230107"/>
                  </a:lnTo>
                  <a:lnTo>
                    <a:pt x="341578" y="1195965"/>
                  </a:lnTo>
                  <a:lnTo>
                    <a:pt x="313747" y="1159631"/>
                  </a:lnTo>
                  <a:lnTo>
                    <a:pt x="288698" y="1121264"/>
                  </a:lnTo>
                  <a:lnTo>
                    <a:pt x="266563" y="1081023"/>
                  </a:lnTo>
                  <a:lnTo>
                    <a:pt x="247472" y="1039067"/>
                  </a:lnTo>
                  <a:lnTo>
                    <a:pt x="231557" y="995555"/>
                  </a:lnTo>
                  <a:lnTo>
                    <a:pt x="218950" y="950646"/>
                  </a:lnTo>
                  <a:lnTo>
                    <a:pt x="209783" y="904500"/>
                  </a:lnTo>
                  <a:lnTo>
                    <a:pt x="204186" y="857274"/>
                  </a:lnTo>
                  <a:lnTo>
                    <a:pt x="202291" y="809129"/>
                  </a:lnTo>
                  <a:lnTo>
                    <a:pt x="204117" y="761703"/>
                  </a:lnTo>
                  <a:lnTo>
                    <a:pt x="209507" y="715276"/>
                  </a:lnTo>
                  <a:lnTo>
                    <a:pt x="218323" y="669982"/>
                  </a:lnTo>
                  <a:lnTo>
                    <a:pt x="230432" y="625957"/>
                  </a:lnTo>
                  <a:lnTo>
                    <a:pt x="245699" y="583336"/>
                  </a:lnTo>
                  <a:lnTo>
                    <a:pt x="263989" y="542253"/>
                  </a:lnTo>
                  <a:lnTo>
                    <a:pt x="285166" y="502843"/>
                  </a:lnTo>
                  <a:lnTo>
                    <a:pt x="309095" y="465242"/>
                  </a:lnTo>
                  <a:lnTo>
                    <a:pt x="335642" y="429583"/>
                  </a:lnTo>
                  <a:lnTo>
                    <a:pt x="364672" y="396002"/>
                  </a:lnTo>
                  <a:lnTo>
                    <a:pt x="396049" y="364634"/>
                  </a:lnTo>
                  <a:lnTo>
                    <a:pt x="429638" y="335613"/>
                  </a:lnTo>
                  <a:lnTo>
                    <a:pt x="465305" y="309074"/>
                  </a:lnTo>
                  <a:lnTo>
                    <a:pt x="502914" y="285153"/>
                  </a:lnTo>
                  <a:lnTo>
                    <a:pt x="542331" y="263983"/>
                  </a:lnTo>
                  <a:lnTo>
                    <a:pt x="583420" y="245701"/>
                  </a:lnTo>
                  <a:lnTo>
                    <a:pt x="626046" y="230440"/>
                  </a:lnTo>
                  <a:lnTo>
                    <a:pt x="670075" y="218335"/>
                  </a:lnTo>
                  <a:lnTo>
                    <a:pt x="715371" y="209523"/>
                  </a:lnTo>
                  <a:lnTo>
                    <a:pt x="761799" y="204136"/>
                  </a:lnTo>
                  <a:lnTo>
                    <a:pt x="809224" y="202310"/>
                  </a:lnTo>
                  <a:lnTo>
                    <a:pt x="809224" y="0"/>
                  </a:lnTo>
                  <a:close/>
                </a:path>
              </a:pathLst>
            </a:custGeom>
            <a:solidFill>
              <a:srgbClr val="FFFFFF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/>
          <p:nvPr/>
        </p:nvSpPr>
        <p:spPr>
          <a:xfrm>
            <a:off x="4323588" y="4249546"/>
            <a:ext cx="405130" cy="234950"/>
          </a:xfrm>
          <a:custGeom>
            <a:avLst/>
            <a:gdLst/>
            <a:ahLst/>
            <a:cxnLst/>
            <a:rect l="l" t="t" r="r" b="b"/>
            <a:pathLst>
              <a:path w="405129" h="234950">
                <a:moveTo>
                  <a:pt x="47244" y="163956"/>
                </a:moveTo>
                <a:lnTo>
                  <a:pt x="0" y="234822"/>
                </a:lnTo>
                <a:lnTo>
                  <a:pt x="85089" y="230123"/>
                </a:lnTo>
                <a:lnTo>
                  <a:pt x="72958" y="208914"/>
                </a:lnTo>
                <a:lnTo>
                  <a:pt x="58292" y="208914"/>
                </a:lnTo>
                <a:lnTo>
                  <a:pt x="51942" y="197865"/>
                </a:lnTo>
                <a:lnTo>
                  <a:pt x="63020" y="191539"/>
                </a:lnTo>
                <a:lnTo>
                  <a:pt x="47244" y="163956"/>
                </a:lnTo>
                <a:close/>
              </a:path>
              <a:path w="405129" h="234950">
                <a:moveTo>
                  <a:pt x="63020" y="191539"/>
                </a:moveTo>
                <a:lnTo>
                  <a:pt x="51942" y="197865"/>
                </a:lnTo>
                <a:lnTo>
                  <a:pt x="58292" y="208914"/>
                </a:lnTo>
                <a:lnTo>
                  <a:pt x="69346" y="202598"/>
                </a:lnTo>
                <a:lnTo>
                  <a:pt x="63020" y="191539"/>
                </a:lnTo>
                <a:close/>
              </a:path>
              <a:path w="405129" h="234950">
                <a:moveTo>
                  <a:pt x="69346" y="202598"/>
                </a:moveTo>
                <a:lnTo>
                  <a:pt x="58292" y="208914"/>
                </a:lnTo>
                <a:lnTo>
                  <a:pt x="72958" y="208914"/>
                </a:lnTo>
                <a:lnTo>
                  <a:pt x="69346" y="202598"/>
                </a:lnTo>
                <a:close/>
              </a:path>
              <a:path w="405129" h="234950">
                <a:moveTo>
                  <a:pt x="398399" y="0"/>
                </a:moveTo>
                <a:lnTo>
                  <a:pt x="63020" y="191539"/>
                </a:lnTo>
                <a:lnTo>
                  <a:pt x="69346" y="202598"/>
                </a:lnTo>
                <a:lnTo>
                  <a:pt x="404749" y="10921"/>
                </a:lnTo>
                <a:lnTo>
                  <a:pt x="398399" y="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931408" y="4311396"/>
            <a:ext cx="76200" cy="346075"/>
          </a:xfrm>
          <a:custGeom>
            <a:avLst/>
            <a:gdLst/>
            <a:ahLst/>
            <a:cxnLst/>
            <a:rect l="l" t="t" r="r" b="b"/>
            <a:pathLst>
              <a:path w="76200" h="346075">
                <a:moveTo>
                  <a:pt x="31750" y="269493"/>
                </a:moveTo>
                <a:lnTo>
                  <a:pt x="0" y="269493"/>
                </a:lnTo>
                <a:lnTo>
                  <a:pt x="38100" y="345693"/>
                </a:lnTo>
                <a:lnTo>
                  <a:pt x="69850" y="282193"/>
                </a:lnTo>
                <a:lnTo>
                  <a:pt x="31750" y="282193"/>
                </a:lnTo>
                <a:lnTo>
                  <a:pt x="31750" y="269493"/>
                </a:lnTo>
                <a:close/>
              </a:path>
              <a:path w="76200" h="346075">
                <a:moveTo>
                  <a:pt x="44450" y="0"/>
                </a:moveTo>
                <a:lnTo>
                  <a:pt x="31750" y="0"/>
                </a:lnTo>
                <a:lnTo>
                  <a:pt x="31750" y="282193"/>
                </a:lnTo>
                <a:lnTo>
                  <a:pt x="44450" y="282193"/>
                </a:lnTo>
                <a:lnTo>
                  <a:pt x="44450" y="0"/>
                </a:lnTo>
                <a:close/>
              </a:path>
              <a:path w="76200" h="346075">
                <a:moveTo>
                  <a:pt x="76200" y="269493"/>
                </a:moveTo>
                <a:lnTo>
                  <a:pt x="44450" y="269493"/>
                </a:lnTo>
                <a:lnTo>
                  <a:pt x="44450" y="282193"/>
                </a:lnTo>
                <a:lnTo>
                  <a:pt x="69850" y="282193"/>
                </a:lnTo>
                <a:lnTo>
                  <a:pt x="76200" y="269493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162927" y="4248784"/>
            <a:ext cx="485775" cy="139065"/>
          </a:xfrm>
          <a:custGeom>
            <a:avLst/>
            <a:gdLst/>
            <a:ahLst/>
            <a:cxnLst/>
            <a:rect l="l" t="t" r="r" b="b"/>
            <a:pathLst>
              <a:path w="485775" h="139064">
                <a:moveTo>
                  <a:pt x="409784" y="107865"/>
                </a:moveTo>
                <a:lnTo>
                  <a:pt x="402590" y="138810"/>
                </a:lnTo>
                <a:lnTo>
                  <a:pt x="485394" y="118998"/>
                </a:lnTo>
                <a:lnTo>
                  <a:pt x="475464" y="110743"/>
                </a:lnTo>
                <a:lnTo>
                  <a:pt x="422148" y="110743"/>
                </a:lnTo>
                <a:lnTo>
                  <a:pt x="409784" y="107865"/>
                </a:lnTo>
                <a:close/>
              </a:path>
              <a:path w="485775" h="139064">
                <a:moveTo>
                  <a:pt x="412678" y="95413"/>
                </a:moveTo>
                <a:lnTo>
                  <a:pt x="409784" y="107865"/>
                </a:lnTo>
                <a:lnTo>
                  <a:pt x="422148" y="110743"/>
                </a:lnTo>
                <a:lnTo>
                  <a:pt x="425069" y="98297"/>
                </a:lnTo>
                <a:lnTo>
                  <a:pt x="412678" y="95413"/>
                </a:lnTo>
                <a:close/>
              </a:path>
              <a:path w="485775" h="139064">
                <a:moveTo>
                  <a:pt x="419862" y="64515"/>
                </a:moveTo>
                <a:lnTo>
                  <a:pt x="412678" y="95413"/>
                </a:lnTo>
                <a:lnTo>
                  <a:pt x="425069" y="98297"/>
                </a:lnTo>
                <a:lnTo>
                  <a:pt x="422148" y="110743"/>
                </a:lnTo>
                <a:lnTo>
                  <a:pt x="475464" y="110743"/>
                </a:lnTo>
                <a:lnTo>
                  <a:pt x="419862" y="64515"/>
                </a:lnTo>
                <a:close/>
              </a:path>
              <a:path w="485775" h="139064">
                <a:moveTo>
                  <a:pt x="2794" y="0"/>
                </a:moveTo>
                <a:lnTo>
                  <a:pt x="0" y="12445"/>
                </a:lnTo>
                <a:lnTo>
                  <a:pt x="409784" y="107865"/>
                </a:lnTo>
                <a:lnTo>
                  <a:pt x="412678" y="95413"/>
                </a:lnTo>
                <a:lnTo>
                  <a:pt x="2794" y="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847591" y="4761991"/>
            <a:ext cx="65849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TINERII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400802" y="4881117"/>
            <a:ext cx="1294130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PERS.</a:t>
            </a:r>
            <a:r>
              <a:rPr sz="14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VARSTA 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2-a</a:t>
            </a:r>
            <a:endParaRPr sz="1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485380" y="4653534"/>
            <a:ext cx="1294130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PERS.</a:t>
            </a:r>
            <a:r>
              <a:rPr sz="14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VARSTA 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3-a</a:t>
            </a:r>
            <a:endParaRPr sz="1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35529" y="774649"/>
            <a:ext cx="7723505" cy="3333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163830" algn="ctr">
              <a:lnSpc>
                <a:spcPct val="100000"/>
              </a:lnSpc>
              <a:spcBef>
                <a:spcPts val="105"/>
              </a:spcBef>
            </a:pPr>
            <a:r>
              <a:rPr sz="3200" spc="-95" dirty="0">
                <a:solidFill>
                  <a:srgbClr val="FFFFFF"/>
                </a:solidFill>
                <a:latin typeface="Arial"/>
                <a:cs typeface="Arial"/>
              </a:rPr>
              <a:t>PIATA</a:t>
            </a:r>
            <a:r>
              <a:rPr sz="3200" spc="-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0" dirty="0">
                <a:solidFill>
                  <a:srgbClr val="FFFFFF"/>
                </a:solidFill>
                <a:latin typeface="Arial"/>
                <a:cs typeface="Arial"/>
              </a:rPr>
              <a:t>TINTA</a:t>
            </a:r>
            <a:endParaRPr sz="32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2200"/>
              </a:spcBef>
            </a:pP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Firma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isi va desfasura activitatea in orasul Craiova, un oras cu un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numar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de peste 300.000 locuitori conform  datelor dinanuarul statistic (1 </a:t>
            </a:r>
            <a:r>
              <a:rPr sz="1400" spc="5" dirty="0">
                <a:solidFill>
                  <a:srgbClr val="FFFFFF"/>
                </a:solidFill>
                <a:latin typeface="Times New Roman"/>
                <a:cs typeface="Times New Roman"/>
              </a:rPr>
              <a:t>iulie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2017-Anuarul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Statistic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al Romaniei) din care peste 53% fiind barbati,  evidentiind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oportunitatea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ca grupul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tinta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sa aiba o pondere semnificativa </a:t>
            </a:r>
            <a:r>
              <a:rPr sz="1400" spc="5" dirty="0">
                <a:solidFill>
                  <a:srgbClr val="FFFFFF"/>
                </a:solidFill>
                <a:latin typeface="Times New Roman"/>
                <a:cs typeface="Times New Roman"/>
              </a:rPr>
              <a:t>din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totatul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locuitorilor</a:t>
            </a:r>
            <a:r>
              <a:rPr sz="1400" spc="-1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Craiovei.</a:t>
            </a: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250">
              <a:latin typeface="Times New Roman"/>
              <a:cs typeface="Times New Roman"/>
            </a:endParaRPr>
          </a:p>
          <a:p>
            <a:pPr marR="273050" algn="ctr">
              <a:lnSpc>
                <a:spcPct val="100000"/>
              </a:lnSpc>
            </a:pPr>
            <a:r>
              <a:rPr sz="1200" b="1" spc="-5" dirty="0">
                <a:solidFill>
                  <a:srgbClr val="FFC000"/>
                </a:solidFill>
                <a:latin typeface="Arial"/>
                <a:cs typeface="Arial"/>
              </a:rPr>
              <a:t>POTENTIALII</a:t>
            </a:r>
            <a:r>
              <a:rPr sz="1200" b="1" spc="45" dirty="0"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C000"/>
                </a:solidFill>
                <a:latin typeface="Arial"/>
                <a:cs typeface="Arial"/>
              </a:rPr>
              <a:t>CLIENTI</a:t>
            </a:r>
            <a:endParaRPr sz="1200">
              <a:latin typeface="Arial"/>
              <a:cs typeface="Arial"/>
            </a:endParaRPr>
          </a:p>
          <a:p>
            <a:pPr marL="2078989" marR="2350135" algn="ctr">
              <a:lnSpc>
                <a:spcPct val="100000"/>
              </a:lnSpc>
              <a:spcBef>
                <a:spcPts val="785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Piata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tinta sunt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persoanele de gen masculin</a:t>
            </a:r>
            <a:r>
              <a:rPr sz="12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care  apeleaza,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conform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studiilor anterioare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cu o 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anumita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peridiodicitate la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acest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gen de</a:t>
            </a:r>
            <a:r>
              <a:rPr sz="12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servicii.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 marR="325120" algn="ctr">
              <a:lnSpc>
                <a:spcPct val="100000"/>
              </a:lnSpc>
              <a:spcBef>
                <a:spcPts val="865"/>
              </a:spcBef>
            </a:pPr>
            <a:r>
              <a:rPr sz="1200" b="1" dirty="0">
                <a:solidFill>
                  <a:srgbClr val="FFC000"/>
                </a:solidFill>
                <a:latin typeface="Arial"/>
                <a:cs typeface="Arial"/>
              </a:rPr>
              <a:t>Grupul de persoane de gen masculin</a:t>
            </a:r>
            <a:r>
              <a:rPr sz="1200" b="1" spc="-45" dirty="0"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C000"/>
                </a:solidFill>
                <a:latin typeface="Arial"/>
                <a:cs typeface="Arial"/>
              </a:rPr>
              <a:t>ce</a:t>
            </a:r>
            <a:endParaRPr sz="1200">
              <a:latin typeface="Arial"/>
              <a:cs typeface="Arial"/>
            </a:endParaRPr>
          </a:p>
          <a:p>
            <a:pPr marR="327660" algn="ctr">
              <a:lnSpc>
                <a:spcPct val="100000"/>
              </a:lnSpc>
            </a:pPr>
            <a:r>
              <a:rPr sz="1200" b="1" dirty="0">
                <a:solidFill>
                  <a:srgbClr val="FFC000"/>
                </a:solidFill>
                <a:latin typeface="Arial"/>
                <a:cs typeface="Arial"/>
              </a:rPr>
              <a:t>apeleaza cel </a:t>
            </a:r>
            <a:r>
              <a:rPr sz="1200" b="1" spc="-5" dirty="0">
                <a:solidFill>
                  <a:srgbClr val="FFC000"/>
                </a:solidFill>
                <a:latin typeface="Arial"/>
                <a:cs typeface="Arial"/>
              </a:rPr>
              <a:t>mai des </a:t>
            </a:r>
            <a:r>
              <a:rPr sz="1200" b="1" dirty="0">
                <a:solidFill>
                  <a:srgbClr val="FFC000"/>
                </a:solidFill>
                <a:latin typeface="Arial"/>
                <a:cs typeface="Arial"/>
              </a:rPr>
              <a:t>la </a:t>
            </a:r>
            <a:r>
              <a:rPr sz="1200" b="1" spc="-5" dirty="0">
                <a:solidFill>
                  <a:srgbClr val="FFC000"/>
                </a:solidFill>
                <a:latin typeface="Arial"/>
                <a:cs typeface="Arial"/>
              </a:rPr>
              <a:t>acest </a:t>
            </a:r>
            <a:r>
              <a:rPr sz="1200" b="1" dirty="0">
                <a:solidFill>
                  <a:srgbClr val="FFC000"/>
                </a:solidFill>
                <a:latin typeface="Arial"/>
                <a:cs typeface="Arial"/>
              </a:rPr>
              <a:t>tip de</a:t>
            </a:r>
            <a:r>
              <a:rPr sz="1200" b="1" spc="-70" dirty="0"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C000"/>
                </a:solidFill>
                <a:latin typeface="Arial"/>
                <a:cs typeface="Arial"/>
              </a:rPr>
              <a:t>servicii: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944880" y="2604516"/>
            <a:ext cx="2231390" cy="2100580"/>
          </a:xfrm>
          <a:custGeom>
            <a:avLst/>
            <a:gdLst/>
            <a:ahLst/>
            <a:cxnLst/>
            <a:rect l="l" t="t" r="r" b="b"/>
            <a:pathLst>
              <a:path w="2231390" h="2100579">
                <a:moveTo>
                  <a:pt x="0" y="1050036"/>
                </a:moveTo>
                <a:lnTo>
                  <a:pt x="1087" y="1003266"/>
                </a:lnTo>
                <a:lnTo>
                  <a:pt x="4317" y="957019"/>
                </a:lnTo>
                <a:lnTo>
                  <a:pt x="9647" y="911339"/>
                </a:lnTo>
                <a:lnTo>
                  <a:pt x="17029" y="866268"/>
                </a:lnTo>
                <a:lnTo>
                  <a:pt x="26419" y="821849"/>
                </a:lnTo>
                <a:lnTo>
                  <a:pt x="37771" y="778124"/>
                </a:lnTo>
                <a:lnTo>
                  <a:pt x="51041" y="735136"/>
                </a:lnTo>
                <a:lnTo>
                  <a:pt x="66182" y="692928"/>
                </a:lnTo>
                <a:lnTo>
                  <a:pt x="83149" y="651543"/>
                </a:lnTo>
                <a:lnTo>
                  <a:pt x="101898" y="611022"/>
                </a:lnTo>
                <a:lnTo>
                  <a:pt x="122382" y="571409"/>
                </a:lnTo>
                <a:lnTo>
                  <a:pt x="144556" y="532747"/>
                </a:lnTo>
                <a:lnTo>
                  <a:pt x="168375" y="495079"/>
                </a:lnTo>
                <a:lnTo>
                  <a:pt x="193793" y="458446"/>
                </a:lnTo>
                <a:lnTo>
                  <a:pt x="220766" y="422891"/>
                </a:lnTo>
                <a:lnTo>
                  <a:pt x="249247" y="388458"/>
                </a:lnTo>
                <a:lnTo>
                  <a:pt x="279192" y="355189"/>
                </a:lnTo>
                <a:lnTo>
                  <a:pt x="310555" y="323127"/>
                </a:lnTo>
                <a:lnTo>
                  <a:pt x="343291" y="292314"/>
                </a:lnTo>
                <a:lnTo>
                  <a:pt x="377354" y="262793"/>
                </a:lnTo>
                <a:lnTo>
                  <a:pt x="412700" y="234607"/>
                </a:lnTo>
                <a:lnTo>
                  <a:pt x="449282" y="207799"/>
                </a:lnTo>
                <a:lnTo>
                  <a:pt x="487055" y="182410"/>
                </a:lnTo>
                <a:lnTo>
                  <a:pt x="525974" y="158485"/>
                </a:lnTo>
                <a:lnTo>
                  <a:pt x="565994" y="136065"/>
                </a:lnTo>
                <a:lnTo>
                  <a:pt x="607069" y="115193"/>
                </a:lnTo>
                <a:lnTo>
                  <a:pt x="649153" y="95913"/>
                </a:lnTo>
                <a:lnTo>
                  <a:pt x="692203" y="78265"/>
                </a:lnTo>
                <a:lnTo>
                  <a:pt x="736171" y="62295"/>
                </a:lnTo>
                <a:lnTo>
                  <a:pt x="781014" y="48043"/>
                </a:lnTo>
                <a:lnTo>
                  <a:pt x="826685" y="35553"/>
                </a:lnTo>
                <a:lnTo>
                  <a:pt x="873139" y="24867"/>
                </a:lnTo>
                <a:lnTo>
                  <a:pt x="920330" y="16029"/>
                </a:lnTo>
                <a:lnTo>
                  <a:pt x="968214" y="9080"/>
                </a:lnTo>
                <a:lnTo>
                  <a:pt x="1016746" y="4064"/>
                </a:lnTo>
                <a:lnTo>
                  <a:pt x="1065878" y="1023"/>
                </a:lnTo>
                <a:lnTo>
                  <a:pt x="1115568" y="0"/>
                </a:lnTo>
                <a:lnTo>
                  <a:pt x="1165257" y="1023"/>
                </a:lnTo>
                <a:lnTo>
                  <a:pt x="1214389" y="4064"/>
                </a:lnTo>
                <a:lnTo>
                  <a:pt x="1262921" y="9080"/>
                </a:lnTo>
                <a:lnTo>
                  <a:pt x="1310805" y="16029"/>
                </a:lnTo>
                <a:lnTo>
                  <a:pt x="1357996" y="24867"/>
                </a:lnTo>
                <a:lnTo>
                  <a:pt x="1404450" y="35553"/>
                </a:lnTo>
                <a:lnTo>
                  <a:pt x="1450121" y="48043"/>
                </a:lnTo>
                <a:lnTo>
                  <a:pt x="1494964" y="62295"/>
                </a:lnTo>
                <a:lnTo>
                  <a:pt x="1538932" y="78265"/>
                </a:lnTo>
                <a:lnTo>
                  <a:pt x="1581982" y="95913"/>
                </a:lnTo>
                <a:lnTo>
                  <a:pt x="1624066" y="115193"/>
                </a:lnTo>
                <a:lnTo>
                  <a:pt x="1665141" y="136065"/>
                </a:lnTo>
                <a:lnTo>
                  <a:pt x="1705161" y="158485"/>
                </a:lnTo>
                <a:lnTo>
                  <a:pt x="1744080" y="182410"/>
                </a:lnTo>
                <a:lnTo>
                  <a:pt x="1781853" y="207799"/>
                </a:lnTo>
                <a:lnTo>
                  <a:pt x="1818435" y="234607"/>
                </a:lnTo>
                <a:lnTo>
                  <a:pt x="1853781" y="262793"/>
                </a:lnTo>
                <a:lnTo>
                  <a:pt x="1887844" y="292314"/>
                </a:lnTo>
                <a:lnTo>
                  <a:pt x="1920580" y="323127"/>
                </a:lnTo>
                <a:lnTo>
                  <a:pt x="1951943" y="355189"/>
                </a:lnTo>
                <a:lnTo>
                  <a:pt x="1981888" y="388458"/>
                </a:lnTo>
                <a:lnTo>
                  <a:pt x="2010369" y="422891"/>
                </a:lnTo>
                <a:lnTo>
                  <a:pt x="2037342" y="458446"/>
                </a:lnTo>
                <a:lnTo>
                  <a:pt x="2062760" y="495079"/>
                </a:lnTo>
                <a:lnTo>
                  <a:pt x="2086579" y="532747"/>
                </a:lnTo>
                <a:lnTo>
                  <a:pt x="2108753" y="571409"/>
                </a:lnTo>
                <a:lnTo>
                  <a:pt x="2129237" y="611022"/>
                </a:lnTo>
                <a:lnTo>
                  <a:pt x="2147986" y="651543"/>
                </a:lnTo>
                <a:lnTo>
                  <a:pt x="2164953" y="692928"/>
                </a:lnTo>
                <a:lnTo>
                  <a:pt x="2180094" y="735136"/>
                </a:lnTo>
                <a:lnTo>
                  <a:pt x="2193364" y="778124"/>
                </a:lnTo>
                <a:lnTo>
                  <a:pt x="2204716" y="821849"/>
                </a:lnTo>
                <a:lnTo>
                  <a:pt x="2214106" y="866268"/>
                </a:lnTo>
                <a:lnTo>
                  <a:pt x="2221488" y="911339"/>
                </a:lnTo>
                <a:lnTo>
                  <a:pt x="2226818" y="957019"/>
                </a:lnTo>
                <a:lnTo>
                  <a:pt x="2230048" y="1003266"/>
                </a:lnTo>
                <a:lnTo>
                  <a:pt x="2231136" y="1050036"/>
                </a:lnTo>
                <a:lnTo>
                  <a:pt x="2230048" y="1096805"/>
                </a:lnTo>
                <a:lnTo>
                  <a:pt x="2226818" y="1143052"/>
                </a:lnTo>
                <a:lnTo>
                  <a:pt x="2221488" y="1188732"/>
                </a:lnTo>
                <a:lnTo>
                  <a:pt x="2214106" y="1233803"/>
                </a:lnTo>
                <a:lnTo>
                  <a:pt x="2204716" y="1278222"/>
                </a:lnTo>
                <a:lnTo>
                  <a:pt x="2193364" y="1321947"/>
                </a:lnTo>
                <a:lnTo>
                  <a:pt x="2180094" y="1364935"/>
                </a:lnTo>
                <a:lnTo>
                  <a:pt x="2164953" y="1407143"/>
                </a:lnTo>
                <a:lnTo>
                  <a:pt x="2147986" y="1448528"/>
                </a:lnTo>
                <a:lnTo>
                  <a:pt x="2129237" y="1489049"/>
                </a:lnTo>
                <a:lnTo>
                  <a:pt x="2108753" y="1528662"/>
                </a:lnTo>
                <a:lnTo>
                  <a:pt x="2086579" y="1567324"/>
                </a:lnTo>
                <a:lnTo>
                  <a:pt x="2062760" y="1604992"/>
                </a:lnTo>
                <a:lnTo>
                  <a:pt x="2037342" y="1641625"/>
                </a:lnTo>
                <a:lnTo>
                  <a:pt x="2010369" y="1677180"/>
                </a:lnTo>
                <a:lnTo>
                  <a:pt x="1981888" y="1711613"/>
                </a:lnTo>
                <a:lnTo>
                  <a:pt x="1951943" y="1744882"/>
                </a:lnTo>
                <a:lnTo>
                  <a:pt x="1920580" y="1776944"/>
                </a:lnTo>
                <a:lnTo>
                  <a:pt x="1887844" y="1807757"/>
                </a:lnTo>
                <a:lnTo>
                  <a:pt x="1853781" y="1837278"/>
                </a:lnTo>
                <a:lnTo>
                  <a:pt x="1818435" y="1865464"/>
                </a:lnTo>
                <a:lnTo>
                  <a:pt x="1781853" y="1892272"/>
                </a:lnTo>
                <a:lnTo>
                  <a:pt x="1744080" y="1917661"/>
                </a:lnTo>
                <a:lnTo>
                  <a:pt x="1705161" y="1941586"/>
                </a:lnTo>
                <a:lnTo>
                  <a:pt x="1665141" y="1964006"/>
                </a:lnTo>
                <a:lnTo>
                  <a:pt x="1624066" y="1984878"/>
                </a:lnTo>
                <a:lnTo>
                  <a:pt x="1581982" y="2004158"/>
                </a:lnTo>
                <a:lnTo>
                  <a:pt x="1538932" y="2021806"/>
                </a:lnTo>
                <a:lnTo>
                  <a:pt x="1494964" y="2037776"/>
                </a:lnTo>
                <a:lnTo>
                  <a:pt x="1450121" y="2052028"/>
                </a:lnTo>
                <a:lnTo>
                  <a:pt x="1404450" y="2064518"/>
                </a:lnTo>
                <a:lnTo>
                  <a:pt x="1357996" y="2075204"/>
                </a:lnTo>
                <a:lnTo>
                  <a:pt x="1310805" y="2084042"/>
                </a:lnTo>
                <a:lnTo>
                  <a:pt x="1262921" y="2090991"/>
                </a:lnTo>
                <a:lnTo>
                  <a:pt x="1214389" y="2096007"/>
                </a:lnTo>
                <a:lnTo>
                  <a:pt x="1165257" y="2099048"/>
                </a:lnTo>
                <a:lnTo>
                  <a:pt x="1115568" y="2100072"/>
                </a:lnTo>
                <a:lnTo>
                  <a:pt x="1065878" y="2099048"/>
                </a:lnTo>
                <a:lnTo>
                  <a:pt x="1016746" y="2096007"/>
                </a:lnTo>
                <a:lnTo>
                  <a:pt x="968214" y="2090991"/>
                </a:lnTo>
                <a:lnTo>
                  <a:pt x="920330" y="2084042"/>
                </a:lnTo>
                <a:lnTo>
                  <a:pt x="873139" y="2075204"/>
                </a:lnTo>
                <a:lnTo>
                  <a:pt x="826685" y="2064518"/>
                </a:lnTo>
                <a:lnTo>
                  <a:pt x="781014" y="2052028"/>
                </a:lnTo>
                <a:lnTo>
                  <a:pt x="736171" y="2037776"/>
                </a:lnTo>
                <a:lnTo>
                  <a:pt x="692203" y="2021806"/>
                </a:lnTo>
                <a:lnTo>
                  <a:pt x="649153" y="2004158"/>
                </a:lnTo>
                <a:lnTo>
                  <a:pt x="607069" y="1984878"/>
                </a:lnTo>
                <a:lnTo>
                  <a:pt x="565994" y="1964006"/>
                </a:lnTo>
                <a:lnTo>
                  <a:pt x="525974" y="1941586"/>
                </a:lnTo>
                <a:lnTo>
                  <a:pt x="487055" y="1917661"/>
                </a:lnTo>
                <a:lnTo>
                  <a:pt x="449282" y="1892272"/>
                </a:lnTo>
                <a:lnTo>
                  <a:pt x="412700" y="1865464"/>
                </a:lnTo>
                <a:lnTo>
                  <a:pt x="377354" y="1837278"/>
                </a:lnTo>
                <a:lnTo>
                  <a:pt x="343291" y="1807757"/>
                </a:lnTo>
                <a:lnTo>
                  <a:pt x="310555" y="1776944"/>
                </a:lnTo>
                <a:lnTo>
                  <a:pt x="279192" y="1744882"/>
                </a:lnTo>
                <a:lnTo>
                  <a:pt x="249247" y="1711613"/>
                </a:lnTo>
                <a:lnTo>
                  <a:pt x="220766" y="1677180"/>
                </a:lnTo>
                <a:lnTo>
                  <a:pt x="193793" y="1641625"/>
                </a:lnTo>
                <a:lnTo>
                  <a:pt x="168375" y="1604992"/>
                </a:lnTo>
                <a:lnTo>
                  <a:pt x="144556" y="1567324"/>
                </a:lnTo>
                <a:lnTo>
                  <a:pt x="122382" y="1528662"/>
                </a:lnTo>
                <a:lnTo>
                  <a:pt x="101898" y="1489049"/>
                </a:lnTo>
                <a:lnTo>
                  <a:pt x="83149" y="1448528"/>
                </a:lnTo>
                <a:lnTo>
                  <a:pt x="66182" y="1407143"/>
                </a:lnTo>
                <a:lnTo>
                  <a:pt x="51041" y="1364935"/>
                </a:lnTo>
                <a:lnTo>
                  <a:pt x="37771" y="1321947"/>
                </a:lnTo>
                <a:lnTo>
                  <a:pt x="26419" y="1278222"/>
                </a:lnTo>
                <a:lnTo>
                  <a:pt x="17029" y="1233803"/>
                </a:lnTo>
                <a:lnTo>
                  <a:pt x="9647" y="1188732"/>
                </a:lnTo>
                <a:lnTo>
                  <a:pt x="4317" y="1143052"/>
                </a:lnTo>
                <a:lnTo>
                  <a:pt x="1087" y="1096805"/>
                </a:lnTo>
                <a:lnTo>
                  <a:pt x="0" y="1050036"/>
                </a:lnTo>
                <a:close/>
              </a:path>
            </a:pathLst>
          </a:custGeom>
          <a:ln w="12700">
            <a:solidFill>
              <a:srgbClr val="B8810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31729" y="4538471"/>
            <a:ext cx="3823335" cy="2319655"/>
          </a:xfrm>
          <a:custGeom>
            <a:avLst/>
            <a:gdLst/>
            <a:ahLst/>
            <a:cxnLst/>
            <a:rect l="l" t="t" r="r" b="b"/>
            <a:pathLst>
              <a:path w="3823334" h="2319654">
                <a:moveTo>
                  <a:pt x="3822966" y="2316111"/>
                </a:moveTo>
                <a:lnTo>
                  <a:pt x="3817518" y="2244077"/>
                </a:lnTo>
                <a:lnTo>
                  <a:pt x="3808780" y="2198243"/>
                </a:lnTo>
                <a:lnTo>
                  <a:pt x="3796169" y="2153983"/>
                </a:lnTo>
                <a:lnTo>
                  <a:pt x="3779875" y="2111502"/>
                </a:lnTo>
                <a:lnTo>
                  <a:pt x="3760114" y="2070950"/>
                </a:lnTo>
                <a:lnTo>
                  <a:pt x="3737051" y="2032508"/>
                </a:lnTo>
                <a:lnTo>
                  <a:pt x="3710902" y="1996351"/>
                </a:lnTo>
                <a:lnTo>
                  <a:pt x="3681844" y="1962658"/>
                </a:lnTo>
                <a:lnTo>
                  <a:pt x="3650081" y="1931581"/>
                </a:lnTo>
                <a:lnTo>
                  <a:pt x="3615804" y="1903323"/>
                </a:lnTo>
                <a:lnTo>
                  <a:pt x="3579203" y="1878037"/>
                </a:lnTo>
                <a:lnTo>
                  <a:pt x="3540480" y="1855914"/>
                </a:lnTo>
                <a:lnTo>
                  <a:pt x="3499828" y="1837105"/>
                </a:lnTo>
                <a:lnTo>
                  <a:pt x="3457435" y="1821815"/>
                </a:lnTo>
                <a:lnTo>
                  <a:pt x="3413493" y="1810181"/>
                </a:lnTo>
                <a:lnTo>
                  <a:pt x="3368192" y="1802409"/>
                </a:lnTo>
                <a:lnTo>
                  <a:pt x="3321735" y="1798650"/>
                </a:lnTo>
                <a:lnTo>
                  <a:pt x="3274326" y="1799082"/>
                </a:lnTo>
                <a:lnTo>
                  <a:pt x="3227133" y="1803781"/>
                </a:lnTo>
                <a:lnTo>
                  <a:pt x="3181362" y="1812544"/>
                </a:lnTo>
                <a:lnTo>
                  <a:pt x="3137179" y="1825180"/>
                </a:lnTo>
                <a:lnTo>
                  <a:pt x="3119056" y="1832152"/>
                </a:lnTo>
                <a:lnTo>
                  <a:pt x="3099447" y="1800085"/>
                </a:lnTo>
                <a:lnTo>
                  <a:pt x="3072942" y="1762252"/>
                </a:lnTo>
                <a:lnTo>
                  <a:pt x="3044228" y="1726272"/>
                </a:lnTo>
                <a:lnTo>
                  <a:pt x="3013443" y="1692211"/>
                </a:lnTo>
                <a:lnTo>
                  <a:pt x="2980677" y="1660156"/>
                </a:lnTo>
                <a:lnTo>
                  <a:pt x="2946057" y="1630197"/>
                </a:lnTo>
                <a:lnTo>
                  <a:pt x="2909684" y="1602422"/>
                </a:lnTo>
                <a:lnTo>
                  <a:pt x="2871673" y="1576895"/>
                </a:lnTo>
                <a:lnTo>
                  <a:pt x="2832125" y="1553730"/>
                </a:lnTo>
                <a:lnTo>
                  <a:pt x="2791168" y="1532991"/>
                </a:lnTo>
                <a:lnTo>
                  <a:pt x="2748889" y="1514767"/>
                </a:lnTo>
                <a:lnTo>
                  <a:pt x="2705417" y="1499133"/>
                </a:lnTo>
                <a:lnTo>
                  <a:pt x="2660853" y="1486192"/>
                </a:lnTo>
                <a:lnTo>
                  <a:pt x="2615323" y="1476032"/>
                </a:lnTo>
                <a:lnTo>
                  <a:pt x="2568905" y="1468704"/>
                </a:lnTo>
                <a:lnTo>
                  <a:pt x="2521750" y="1464322"/>
                </a:lnTo>
                <a:lnTo>
                  <a:pt x="2473934" y="1462963"/>
                </a:lnTo>
                <a:lnTo>
                  <a:pt x="2425585" y="1464703"/>
                </a:lnTo>
                <a:lnTo>
                  <a:pt x="2376817" y="1469631"/>
                </a:lnTo>
                <a:lnTo>
                  <a:pt x="2349258" y="1474241"/>
                </a:lnTo>
                <a:lnTo>
                  <a:pt x="2128659" y="0"/>
                </a:lnTo>
                <a:lnTo>
                  <a:pt x="1926856" y="189865"/>
                </a:lnTo>
                <a:lnTo>
                  <a:pt x="1896033" y="181813"/>
                </a:lnTo>
                <a:lnTo>
                  <a:pt x="1857006" y="160324"/>
                </a:lnTo>
                <a:lnTo>
                  <a:pt x="1812518" y="129895"/>
                </a:lnTo>
                <a:lnTo>
                  <a:pt x="1718056" y="60071"/>
                </a:lnTo>
                <a:lnTo>
                  <a:pt x="1673555" y="29616"/>
                </a:lnTo>
                <a:lnTo>
                  <a:pt x="1634502" y="8102"/>
                </a:lnTo>
                <a:lnTo>
                  <a:pt x="1603641" y="0"/>
                </a:lnTo>
                <a:lnTo>
                  <a:pt x="1399209" y="1366151"/>
                </a:lnTo>
                <a:lnTo>
                  <a:pt x="1389303" y="1369199"/>
                </a:lnTo>
                <a:lnTo>
                  <a:pt x="1346327" y="1385785"/>
                </a:lnTo>
                <a:lnTo>
                  <a:pt x="1304874" y="1405140"/>
                </a:lnTo>
                <a:lnTo>
                  <a:pt x="1265047" y="1427162"/>
                </a:lnTo>
                <a:lnTo>
                  <a:pt x="1226959" y="1451698"/>
                </a:lnTo>
                <a:lnTo>
                  <a:pt x="1190713" y="1478661"/>
                </a:lnTo>
                <a:lnTo>
                  <a:pt x="1156423" y="1507909"/>
                </a:lnTo>
                <a:lnTo>
                  <a:pt x="1124191" y="1539328"/>
                </a:lnTo>
                <a:lnTo>
                  <a:pt x="1094143" y="1572806"/>
                </a:lnTo>
                <a:lnTo>
                  <a:pt x="1066355" y="1608201"/>
                </a:lnTo>
                <a:lnTo>
                  <a:pt x="1040968" y="1645424"/>
                </a:lnTo>
                <a:lnTo>
                  <a:pt x="1018057" y="1684337"/>
                </a:lnTo>
                <a:lnTo>
                  <a:pt x="1011186" y="1698028"/>
                </a:lnTo>
                <a:lnTo>
                  <a:pt x="998016" y="1696186"/>
                </a:lnTo>
                <a:lnTo>
                  <a:pt x="951153" y="1693316"/>
                </a:lnTo>
                <a:lnTo>
                  <a:pt x="903490" y="1694053"/>
                </a:lnTo>
                <a:lnTo>
                  <a:pt x="856018" y="1698472"/>
                </a:lnTo>
                <a:lnTo>
                  <a:pt x="809739" y="1706410"/>
                </a:lnTo>
                <a:lnTo>
                  <a:pt x="764781" y="1717713"/>
                </a:lnTo>
                <a:lnTo>
                  <a:pt x="721283" y="1732254"/>
                </a:lnTo>
                <a:lnTo>
                  <a:pt x="679361" y="1749882"/>
                </a:lnTo>
                <a:lnTo>
                  <a:pt x="639140" y="1770456"/>
                </a:lnTo>
                <a:lnTo>
                  <a:pt x="600760" y="1793836"/>
                </a:lnTo>
                <a:lnTo>
                  <a:pt x="564337" y="1819884"/>
                </a:lnTo>
                <a:lnTo>
                  <a:pt x="530009" y="1848446"/>
                </a:lnTo>
                <a:lnTo>
                  <a:pt x="497903" y="1879384"/>
                </a:lnTo>
                <a:lnTo>
                  <a:pt x="468134" y="1912569"/>
                </a:lnTo>
                <a:lnTo>
                  <a:pt x="440855" y="1947824"/>
                </a:lnTo>
                <a:lnTo>
                  <a:pt x="428244" y="1966836"/>
                </a:lnTo>
                <a:lnTo>
                  <a:pt x="389128" y="1961032"/>
                </a:lnTo>
                <a:lnTo>
                  <a:pt x="340118" y="1960397"/>
                </a:lnTo>
                <a:lnTo>
                  <a:pt x="291452" y="1966328"/>
                </a:lnTo>
                <a:lnTo>
                  <a:pt x="245135" y="1978418"/>
                </a:lnTo>
                <a:lnTo>
                  <a:pt x="201561" y="1996224"/>
                </a:lnTo>
                <a:lnTo>
                  <a:pt x="161137" y="2019287"/>
                </a:lnTo>
                <a:lnTo>
                  <a:pt x="124269" y="2047163"/>
                </a:lnTo>
                <a:lnTo>
                  <a:pt x="91351" y="2079396"/>
                </a:lnTo>
                <a:lnTo>
                  <a:pt x="62801" y="2115540"/>
                </a:lnTo>
                <a:lnTo>
                  <a:pt x="39027" y="2155139"/>
                </a:lnTo>
                <a:lnTo>
                  <a:pt x="20434" y="2197735"/>
                </a:lnTo>
                <a:lnTo>
                  <a:pt x="7416" y="2242896"/>
                </a:lnTo>
                <a:lnTo>
                  <a:pt x="381" y="2290153"/>
                </a:lnTo>
                <a:lnTo>
                  <a:pt x="0" y="2319528"/>
                </a:lnTo>
                <a:lnTo>
                  <a:pt x="327533" y="2319528"/>
                </a:lnTo>
                <a:lnTo>
                  <a:pt x="720090" y="2319528"/>
                </a:lnTo>
                <a:lnTo>
                  <a:pt x="3822941" y="2319528"/>
                </a:lnTo>
                <a:lnTo>
                  <a:pt x="3822966" y="2316111"/>
                </a:lnTo>
                <a:close/>
              </a:path>
            </a:pathLst>
          </a:custGeom>
          <a:solidFill>
            <a:srgbClr val="FBD074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5039867" y="1731264"/>
            <a:ext cx="1739264" cy="3282950"/>
            <a:chOff x="5039867" y="1731264"/>
            <a:chExt cx="1739264" cy="3282950"/>
          </a:xfrm>
        </p:grpSpPr>
        <p:sp>
          <p:nvSpPr>
            <p:cNvPr id="4" name="object 4"/>
            <p:cNvSpPr/>
            <p:nvPr/>
          </p:nvSpPr>
          <p:spPr>
            <a:xfrm>
              <a:off x="5777483" y="1731264"/>
              <a:ext cx="266700" cy="2280285"/>
            </a:xfrm>
            <a:custGeom>
              <a:avLst/>
              <a:gdLst/>
              <a:ahLst/>
              <a:cxnLst/>
              <a:rect l="l" t="t" r="r" b="b"/>
              <a:pathLst>
                <a:path w="266700" h="2280285">
                  <a:moveTo>
                    <a:pt x="124460" y="0"/>
                  </a:moveTo>
                  <a:lnTo>
                    <a:pt x="0" y="2277110"/>
                  </a:lnTo>
                  <a:lnTo>
                    <a:pt x="266700" y="2279904"/>
                  </a:lnTo>
                  <a:lnTo>
                    <a:pt x="143382" y="5841"/>
                  </a:lnTo>
                  <a:lnTo>
                    <a:pt x="12446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039868" y="1840991"/>
              <a:ext cx="1739264" cy="2277110"/>
            </a:xfrm>
            <a:custGeom>
              <a:avLst/>
              <a:gdLst/>
              <a:ahLst/>
              <a:cxnLst/>
              <a:rect l="l" t="t" r="r" b="b"/>
              <a:pathLst>
                <a:path w="1739265" h="2277110">
                  <a:moveTo>
                    <a:pt x="858012" y="0"/>
                  </a:moveTo>
                  <a:lnTo>
                    <a:pt x="0" y="2276856"/>
                  </a:lnTo>
                  <a:lnTo>
                    <a:pt x="748030" y="2012315"/>
                  </a:lnTo>
                  <a:lnTo>
                    <a:pt x="858012" y="0"/>
                  </a:lnTo>
                  <a:close/>
                </a:path>
                <a:path w="1739265" h="2277110">
                  <a:moveTo>
                    <a:pt x="1738884" y="2276856"/>
                  </a:moveTo>
                  <a:lnTo>
                    <a:pt x="882396" y="0"/>
                  </a:lnTo>
                  <a:lnTo>
                    <a:pt x="992124" y="2012315"/>
                  </a:lnTo>
                  <a:lnTo>
                    <a:pt x="1738884" y="227685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081015" y="4011168"/>
              <a:ext cx="1582420" cy="1003300"/>
            </a:xfrm>
            <a:custGeom>
              <a:avLst/>
              <a:gdLst/>
              <a:ahLst/>
              <a:cxnLst/>
              <a:rect l="l" t="t" r="r" b="b"/>
              <a:pathLst>
                <a:path w="1582420" h="1003300">
                  <a:moveTo>
                    <a:pt x="810633" y="604011"/>
                  </a:moveTo>
                  <a:lnTo>
                    <a:pt x="607568" y="604011"/>
                  </a:lnTo>
                  <a:lnTo>
                    <a:pt x="633774" y="620530"/>
                  </a:lnTo>
                  <a:lnTo>
                    <a:pt x="655095" y="641717"/>
                  </a:lnTo>
                  <a:lnTo>
                    <a:pt x="687036" y="695057"/>
                  </a:lnTo>
                  <a:lnTo>
                    <a:pt x="711306" y="757948"/>
                  </a:lnTo>
                  <a:lnTo>
                    <a:pt x="723038" y="791075"/>
                  </a:lnTo>
                  <a:lnTo>
                    <a:pt x="735822" y="824309"/>
                  </a:lnTo>
                  <a:lnTo>
                    <a:pt x="768499" y="888056"/>
                  </a:lnTo>
                  <a:lnTo>
                    <a:pt x="817254" y="943107"/>
                  </a:lnTo>
                  <a:lnTo>
                    <a:pt x="850135" y="965471"/>
                  </a:lnTo>
                  <a:lnTo>
                    <a:pt x="890004" y="983380"/>
                  </a:lnTo>
                  <a:lnTo>
                    <a:pt x="937850" y="996074"/>
                  </a:lnTo>
                  <a:lnTo>
                    <a:pt x="994663" y="1002791"/>
                  </a:lnTo>
                  <a:lnTo>
                    <a:pt x="981477" y="960150"/>
                  </a:lnTo>
                  <a:lnTo>
                    <a:pt x="974812" y="921558"/>
                  </a:lnTo>
                  <a:lnTo>
                    <a:pt x="977951" y="854449"/>
                  </a:lnTo>
                  <a:lnTo>
                    <a:pt x="997903" y="797326"/>
                  </a:lnTo>
                  <a:lnTo>
                    <a:pt x="1028488" y="746052"/>
                  </a:lnTo>
                  <a:lnTo>
                    <a:pt x="1063526" y="696488"/>
                  </a:lnTo>
                  <a:lnTo>
                    <a:pt x="1080784" y="671055"/>
                  </a:lnTo>
                  <a:lnTo>
                    <a:pt x="1093213" y="650493"/>
                  </a:lnTo>
                  <a:lnTo>
                    <a:pt x="868172" y="650493"/>
                  </a:lnTo>
                  <a:lnTo>
                    <a:pt x="819195" y="612231"/>
                  </a:lnTo>
                  <a:lnTo>
                    <a:pt x="810633" y="604011"/>
                  </a:lnTo>
                  <a:close/>
                </a:path>
                <a:path w="1582420" h="1003300">
                  <a:moveTo>
                    <a:pt x="762254" y="25399"/>
                  </a:moveTo>
                  <a:lnTo>
                    <a:pt x="696375" y="34398"/>
                  </a:lnTo>
                  <a:lnTo>
                    <a:pt x="630577" y="51731"/>
                  </a:lnTo>
                  <a:lnTo>
                    <a:pt x="566804" y="76938"/>
                  </a:lnTo>
                  <a:lnTo>
                    <a:pt x="507003" y="109557"/>
                  </a:lnTo>
                  <a:lnTo>
                    <a:pt x="453120" y="149129"/>
                  </a:lnTo>
                  <a:lnTo>
                    <a:pt x="407101" y="195190"/>
                  </a:lnTo>
                  <a:lnTo>
                    <a:pt x="370892" y="247280"/>
                  </a:lnTo>
                  <a:lnTo>
                    <a:pt x="346439" y="304939"/>
                  </a:lnTo>
                  <a:lnTo>
                    <a:pt x="335689" y="367704"/>
                  </a:lnTo>
                  <a:lnTo>
                    <a:pt x="336060" y="400858"/>
                  </a:lnTo>
                  <a:lnTo>
                    <a:pt x="349512" y="470418"/>
                  </a:lnTo>
                  <a:lnTo>
                    <a:pt x="363079" y="506710"/>
                  </a:lnTo>
                  <a:lnTo>
                    <a:pt x="381531" y="543933"/>
                  </a:lnTo>
                  <a:lnTo>
                    <a:pt x="405112" y="582029"/>
                  </a:lnTo>
                  <a:lnTo>
                    <a:pt x="434065" y="620941"/>
                  </a:lnTo>
                  <a:lnTo>
                    <a:pt x="468632" y="660610"/>
                  </a:lnTo>
                  <a:lnTo>
                    <a:pt x="509058" y="700980"/>
                  </a:lnTo>
                  <a:lnTo>
                    <a:pt x="555585" y="741992"/>
                  </a:lnTo>
                  <a:lnTo>
                    <a:pt x="608457" y="783589"/>
                  </a:lnTo>
                  <a:lnTo>
                    <a:pt x="573157" y="716718"/>
                  </a:lnTo>
                  <a:lnTo>
                    <a:pt x="557539" y="667464"/>
                  </a:lnTo>
                  <a:lnTo>
                    <a:pt x="557387" y="633698"/>
                  </a:lnTo>
                  <a:lnTo>
                    <a:pt x="568484" y="613287"/>
                  </a:lnTo>
                  <a:lnTo>
                    <a:pt x="586617" y="604102"/>
                  </a:lnTo>
                  <a:lnTo>
                    <a:pt x="810633" y="604011"/>
                  </a:lnTo>
                  <a:lnTo>
                    <a:pt x="777082" y="571804"/>
                  </a:lnTo>
                  <a:lnTo>
                    <a:pt x="741531" y="529683"/>
                  </a:lnTo>
                  <a:lnTo>
                    <a:pt x="712236" y="486339"/>
                  </a:lnTo>
                  <a:lnTo>
                    <a:pt x="688892" y="442241"/>
                  </a:lnTo>
                  <a:lnTo>
                    <a:pt x="671196" y="397859"/>
                  </a:lnTo>
                  <a:lnTo>
                    <a:pt x="658844" y="353664"/>
                  </a:lnTo>
                  <a:lnTo>
                    <a:pt x="651530" y="310126"/>
                  </a:lnTo>
                  <a:lnTo>
                    <a:pt x="648951" y="267714"/>
                  </a:lnTo>
                  <a:lnTo>
                    <a:pt x="650803" y="226900"/>
                  </a:lnTo>
                  <a:lnTo>
                    <a:pt x="656781" y="188152"/>
                  </a:lnTo>
                  <a:lnTo>
                    <a:pt x="679897" y="118738"/>
                  </a:lnTo>
                  <a:lnTo>
                    <a:pt x="715866" y="63234"/>
                  </a:lnTo>
                  <a:lnTo>
                    <a:pt x="737910" y="41873"/>
                  </a:lnTo>
                  <a:lnTo>
                    <a:pt x="762254" y="25399"/>
                  </a:lnTo>
                  <a:close/>
                </a:path>
                <a:path w="1582420" h="1003300">
                  <a:moveTo>
                    <a:pt x="891286" y="260984"/>
                  </a:moveTo>
                  <a:lnTo>
                    <a:pt x="873457" y="297786"/>
                  </a:lnTo>
                  <a:lnTo>
                    <a:pt x="856929" y="335712"/>
                  </a:lnTo>
                  <a:lnTo>
                    <a:pt x="843253" y="375700"/>
                  </a:lnTo>
                  <a:lnTo>
                    <a:pt x="833818" y="419163"/>
                  </a:lnTo>
                  <a:lnTo>
                    <a:pt x="830122" y="467198"/>
                  </a:lnTo>
                  <a:lnTo>
                    <a:pt x="833635" y="520981"/>
                  </a:lnTo>
                  <a:lnTo>
                    <a:pt x="845828" y="581688"/>
                  </a:lnTo>
                  <a:lnTo>
                    <a:pt x="868172" y="650493"/>
                  </a:lnTo>
                  <a:lnTo>
                    <a:pt x="1093213" y="650493"/>
                  </a:lnTo>
                  <a:lnTo>
                    <a:pt x="1110914" y="616298"/>
                  </a:lnTo>
                  <a:lnTo>
                    <a:pt x="1130050" y="552906"/>
                  </a:lnTo>
                  <a:lnTo>
                    <a:pt x="1133563" y="516679"/>
                  </a:lnTo>
                  <a:lnTo>
                    <a:pt x="1132129" y="479805"/>
                  </a:lnTo>
                  <a:lnTo>
                    <a:pt x="966216" y="479805"/>
                  </a:lnTo>
                  <a:lnTo>
                    <a:pt x="917379" y="445437"/>
                  </a:lnTo>
                  <a:lnTo>
                    <a:pt x="891502" y="406451"/>
                  </a:lnTo>
                  <a:lnTo>
                    <a:pt x="882269" y="365680"/>
                  </a:lnTo>
                  <a:lnTo>
                    <a:pt x="883364" y="325957"/>
                  </a:lnTo>
                  <a:lnTo>
                    <a:pt x="888475" y="290114"/>
                  </a:lnTo>
                  <a:lnTo>
                    <a:pt x="891286" y="260984"/>
                  </a:lnTo>
                  <a:close/>
                </a:path>
                <a:path w="1582420" h="1003300">
                  <a:moveTo>
                    <a:pt x="895476" y="26796"/>
                  </a:moveTo>
                  <a:lnTo>
                    <a:pt x="940766" y="66259"/>
                  </a:lnTo>
                  <a:lnTo>
                    <a:pt x="974015" y="102269"/>
                  </a:lnTo>
                  <a:lnTo>
                    <a:pt x="996663" y="135321"/>
                  </a:lnTo>
                  <a:lnTo>
                    <a:pt x="1015924" y="194507"/>
                  </a:lnTo>
                  <a:lnTo>
                    <a:pt x="1015419" y="221625"/>
                  </a:lnTo>
                  <a:lnTo>
                    <a:pt x="1010079" y="247747"/>
                  </a:lnTo>
                  <a:lnTo>
                    <a:pt x="1001344" y="273364"/>
                  </a:lnTo>
                  <a:lnTo>
                    <a:pt x="990656" y="298968"/>
                  </a:lnTo>
                  <a:lnTo>
                    <a:pt x="979456" y="325049"/>
                  </a:lnTo>
                  <a:lnTo>
                    <a:pt x="969186" y="352099"/>
                  </a:lnTo>
                  <a:lnTo>
                    <a:pt x="961285" y="380608"/>
                  </a:lnTo>
                  <a:lnTo>
                    <a:pt x="957196" y="411069"/>
                  </a:lnTo>
                  <a:lnTo>
                    <a:pt x="958359" y="443971"/>
                  </a:lnTo>
                  <a:lnTo>
                    <a:pt x="966216" y="479805"/>
                  </a:lnTo>
                  <a:lnTo>
                    <a:pt x="1132129" y="479805"/>
                  </a:lnTo>
                  <a:lnTo>
                    <a:pt x="1132009" y="476742"/>
                  </a:lnTo>
                  <a:lnTo>
                    <a:pt x="1124618" y="432577"/>
                  </a:lnTo>
                  <a:lnTo>
                    <a:pt x="1110614" y="383666"/>
                  </a:lnTo>
                  <a:lnTo>
                    <a:pt x="1108179" y="362760"/>
                  </a:lnTo>
                  <a:lnTo>
                    <a:pt x="1216701" y="362760"/>
                  </a:lnTo>
                  <a:lnTo>
                    <a:pt x="1215335" y="356873"/>
                  </a:lnTo>
                  <a:lnTo>
                    <a:pt x="1208801" y="322173"/>
                  </a:lnTo>
                  <a:lnTo>
                    <a:pt x="1196715" y="255442"/>
                  </a:lnTo>
                  <a:lnTo>
                    <a:pt x="1179258" y="193595"/>
                  </a:lnTo>
                  <a:lnTo>
                    <a:pt x="1148419" y="138219"/>
                  </a:lnTo>
                  <a:lnTo>
                    <a:pt x="1096184" y="90902"/>
                  </a:lnTo>
                  <a:lnTo>
                    <a:pt x="1059539" y="70762"/>
                  </a:lnTo>
                  <a:lnTo>
                    <a:pt x="1014541" y="53232"/>
                  </a:lnTo>
                  <a:lnTo>
                    <a:pt x="960187" y="38510"/>
                  </a:lnTo>
                  <a:lnTo>
                    <a:pt x="895476" y="26796"/>
                  </a:lnTo>
                  <a:close/>
                </a:path>
                <a:path w="1582420" h="1003300">
                  <a:moveTo>
                    <a:pt x="1216701" y="362760"/>
                  </a:moveTo>
                  <a:lnTo>
                    <a:pt x="1108179" y="362760"/>
                  </a:lnTo>
                  <a:lnTo>
                    <a:pt x="1117361" y="365533"/>
                  </a:lnTo>
                  <a:lnTo>
                    <a:pt x="1135631" y="384253"/>
                  </a:lnTo>
                  <a:lnTo>
                    <a:pt x="1160453" y="411186"/>
                  </a:lnTo>
                  <a:lnTo>
                    <a:pt x="1189297" y="438599"/>
                  </a:lnTo>
                  <a:lnTo>
                    <a:pt x="1219629" y="458758"/>
                  </a:lnTo>
                  <a:lnTo>
                    <a:pt x="1248918" y="463930"/>
                  </a:lnTo>
                  <a:lnTo>
                    <a:pt x="1234392" y="427950"/>
                  </a:lnTo>
                  <a:lnTo>
                    <a:pt x="1223531" y="392198"/>
                  </a:lnTo>
                  <a:lnTo>
                    <a:pt x="1216701" y="362760"/>
                  </a:lnTo>
                  <a:close/>
                </a:path>
                <a:path w="1582420" h="1003300">
                  <a:moveTo>
                    <a:pt x="1581912" y="0"/>
                  </a:moveTo>
                  <a:lnTo>
                    <a:pt x="1571752" y="0"/>
                  </a:lnTo>
                  <a:lnTo>
                    <a:pt x="1581150" y="6476"/>
                  </a:lnTo>
                  <a:lnTo>
                    <a:pt x="1581912" y="0"/>
                  </a:lnTo>
                  <a:close/>
                </a:path>
                <a:path w="1582420" h="1003300">
                  <a:moveTo>
                    <a:pt x="39878" y="0"/>
                  </a:moveTo>
                  <a:lnTo>
                    <a:pt x="0" y="0"/>
                  </a:lnTo>
                  <a:lnTo>
                    <a:pt x="3175" y="25399"/>
                  </a:lnTo>
                  <a:lnTo>
                    <a:pt x="39878" y="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623316" y="4030979"/>
            <a:ext cx="843280" cy="800100"/>
            <a:chOff x="623316" y="4030979"/>
            <a:chExt cx="843280" cy="800100"/>
          </a:xfrm>
        </p:grpSpPr>
        <p:sp>
          <p:nvSpPr>
            <p:cNvPr id="8" name="object 8"/>
            <p:cNvSpPr/>
            <p:nvPr/>
          </p:nvSpPr>
          <p:spPr>
            <a:xfrm>
              <a:off x="623316" y="4030979"/>
              <a:ext cx="843280" cy="800100"/>
            </a:xfrm>
            <a:custGeom>
              <a:avLst/>
              <a:gdLst/>
              <a:ahLst/>
              <a:cxnLst/>
              <a:rect l="l" t="t" r="r" b="b"/>
              <a:pathLst>
                <a:path w="843280" h="800100">
                  <a:moveTo>
                    <a:pt x="421386" y="0"/>
                  </a:moveTo>
                  <a:lnTo>
                    <a:pt x="372243" y="2690"/>
                  </a:lnTo>
                  <a:lnTo>
                    <a:pt x="324765" y="10563"/>
                  </a:lnTo>
                  <a:lnTo>
                    <a:pt x="279268" y="23318"/>
                  </a:lnTo>
                  <a:lnTo>
                    <a:pt x="236070" y="40654"/>
                  </a:lnTo>
                  <a:lnTo>
                    <a:pt x="195484" y="62273"/>
                  </a:lnTo>
                  <a:lnTo>
                    <a:pt x="157829" y="87874"/>
                  </a:lnTo>
                  <a:lnTo>
                    <a:pt x="123420" y="117157"/>
                  </a:lnTo>
                  <a:lnTo>
                    <a:pt x="92573" y="149822"/>
                  </a:lnTo>
                  <a:lnTo>
                    <a:pt x="65604" y="185570"/>
                  </a:lnTo>
                  <a:lnTo>
                    <a:pt x="42829" y="224101"/>
                  </a:lnTo>
                  <a:lnTo>
                    <a:pt x="24565" y="265114"/>
                  </a:lnTo>
                  <a:lnTo>
                    <a:pt x="11128" y="308310"/>
                  </a:lnTo>
                  <a:lnTo>
                    <a:pt x="2834" y="353388"/>
                  </a:lnTo>
                  <a:lnTo>
                    <a:pt x="0" y="400050"/>
                  </a:lnTo>
                  <a:lnTo>
                    <a:pt x="2834" y="446711"/>
                  </a:lnTo>
                  <a:lnTo>
                    <a:pt x="11128" y="491789"/>
                  </a:lnTo>
                  <a:lnTo>
                    <a:pt x="24565" y="534985"/>
                  </a:lnTo>
                  <a:lnTo>
                    <a:pt x="42829" y="575998"/>
                  </a:lnTo>
                  <a:lnTo>
                    <a:pt x="65604" y="614529"/>
                  </a:lnTo>
                  <a:lnTo>
                    <a:pt x="92573" y="650277"/>
                  </a:lnTo>
                  <a:lnTo>
                    <a:pt x="123420" y="682942"/>
                  </a:lnTo>
                  <a:lnTo>
                    <a:pt x="157829" y="712225"/>
                  </a:lnTo>
                  <a:lnTo>
                    <a:pt x="195484" y="737826"/>
                  </a:lnTo>
                  <a:lnTo>
                    <a:pt x="236070" y="759445"/>
                  </a:lnTo>
                  <a:lnTo>
                    <a:pt x="279268" y="776781"/>
                  </a:lnTo>
                  <a:lnTo>
                    <a:pt x="324765" y="789536"/>
                  </a:lnTo>
                  <a:lnTo>
                    <a:pt x="372243" y="797409"/>
                  </a:lnTo>
                  <a:lnTo>
                    <a:pt x="421386" y="800100"/>
                  </a:lnTo>
                  <a:lnTo>
                    <a:pt x="470517" y="797409"/>
                  </a:lnTo>
                  <a:lnTo>
                    <a:pt x="517986" y="789536"/>
                  </a:lnTo>
                  <a:lnTo>
                    <a:pt x="563477" y="776781"/>
                  </a:lnTo>
                  <a:lnTo>
                    <a:pt x="606674" y="759445"/>
                  </a:lnTo>
                  <a:lnTo>
                    <a:pt x="647259" y="737826"/>
                  </a:lnTo>
                  <a:lnTo>
                    <a:pt x="684915" y="712225"/>
                  </a:lnTo>
                  <a:lnTo>
                    <a:pt x="719328" y="682942"/>
                  </a:lnTo>
                  <a:lnTo>
                    <a:pt x="750179" y="650277"/>
                  </a:lnTo>
                  <a:lnTo>
                    <a:pt x="777152" y="614529"/>
                  </a:lnTo>
                  <a:lnTo>
                    <a:pt x="799931" y="575998"/>
                  </a:lnTo>
                  <a:lnTo>
                    <a:pt x="818199" y="534985"/>
                  </a:lnTo>
                  <a:lnTo>
                    <a:pt x="831639" y="491789"/>
                  </a:lnTo>
                  <a:lnTo>
                    <a:pt x="839936" y="446711"/>
                  </a:lnTo>
                  <a:lnTo>
                    <a:pt x="842772" y="400050"/>
                  </a:lnTo>
                  <a:lnTo>
                    <a:pt x="839936" y="353388"/>
                  </a:lnTo>
                  <a:lnTo>
                    <a:pt x="831639" y="308310"/>
                  </a:lnTo>
                  <a:lnTo>
                    <a:pt x="818199" y="265114"/>
                  </a:lnTo>
                  <a:lnTo>
                    <a:pt x="799931" y="224101"/>
                  </a:lnTo>
                  <a:lnTo>
                    <a:pt x="777152" y="185570"/>
                  </a:lnTo>
                  <a:lnTo>
                    <a:pt x="750179" y="149822"/>
                  </a:lnTo>
                  <a:lnTo>
                    <a:pt x="719327" y="117157"/>
                  </a:lnTo>
                  <a:lnTo>
                    <a:pt x="684915" y="87874"/>
                  </a:lnTo>
                  <a:lnTo>
                    <a:pt x="647259" y="62273"/>
                  </a:lnTo>
                  <a:lnTo>
                    <a:pt x="606674" y="40654"/>
                  </a:lnTo>
                  <a:lnTo>
                    <a:pt x="563477" y="23318"/>
                  </a:lnTo>
                  <a:lnTo>
                    <a:pt x="517986" y="10563"/>
                  </a:lnTo>
                  <a:lnTo>
                    <a:pt x="470517" y="2690"/>
                  </a:lnTo>
                  <a:lnTo>
                    <a:pt x="42138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01624" y="4178807"/>
              <a:ext cx="521334" cy="530860"/>
            </a:xfrm>
            <a:custGeom>
              <a:avLst/>
              <a:gdLst/>
              <a:ahLst/>
              <a:cxnLst/>
              <a:rect l="l" t="t" r="r" b="b"/>
              <a:pathLst>
                <a:path w="521334" h="530860">
                  <a:moveTo>
                    <a:pt x="473329" y="0"/>
                  </a:moveTo>
                  <a:lnTo>
                    <a:pt x="47929" y="0"/>
                  </a:lnTo>
                  <a:lnTo>
                    <a:pt x="29275" y="3768"/>
                  </a:lnTo>
                  <a:lnTo>
                    <a:pt x="14039" y="14049"/>
                  </a:lnTo>
                  <a:lnTo>
                    <a:pt x="3767" y="29307"/>
                  </a:lnTo>
                  <a:lnTo>
                    <a:pt x="0" y="48006"/>
                  </a:lnTo>
                  <a:lnTo>
                    <a:pt x="0" y="482346"/>
                  </a:lnTo>
                  <a:lnTo>
                    <a:pt x="3767" y="501044"/>
                  </a:lnTo>
                  <a:lnTo>
                    <a:pt x="14039" y="516302"/>
                  </a:lnTo>
                  <a:lnTo>
                    <a:pt x="29275" y="526583"/>
                  </a:lnTo>
                  <a:lnTo>
                    <a:pt x="47929" y="530352"/>
                  </a:lnTo>
                  <a:lnTo>
                    <a:pt x="473329" y="530352"/>
                  </a:lnTo>
                  <a:lnTo>
                    <a:pt x="491954" y="526583"/>
                  </a:lnTo>
                  <a:lnTo>
                    <a:pt x="507174" y="516302"/>
                  </a:lnTo>
                  <a:lnTo>
                    <a:pt x="517441" y="501044"/>
                  </a:lnTo>
                  <a:lnTo>
                    <a:pt x="521208" y="482346"/>
                  </a:lnTo>
                  <a:lnTo>
                    <a:pt x="521208" y="365299"/>
                  </a:lnTo>
                  <a:lnTo>
                    <a:pt x="204156" y="365299"/>
                  </a:lnTo>
                  <a:lnTo>
                    <a:pt x="171061" y="357854"/>
                  </a:lnTo>
                  <a:lnTo>
                    <a:pt x="142335" y="339788"/>
                  </a:lnTo>
                  <a:lnTo>
                    <a:pt x="120840" y="312293"/>
                  </a:lnTo>
                  <a:lnTo>
                    <a:pt x="110059" y="279102"/>
                  </a:lnTo>
                  <a:lnTo>
                    <a:pt x="111136" y="245173"/>
                  </a:lnTo>
                  <a:lnTo>
                    <a:pt x="146380" y="187198"/>
                  </a:lnTo>
                  <a:lnTo>
                    <a:pt x="193498" y="166213"/>
                  </a:lnTo>
                  <a:lnTo>
                    <a:pt x="210426" y="164973"/>
                  </a:lnTo>
                  <a:lnTo>
                    <a:pt x="521208" y="164973"/>
                  </a:lnTo>
                  <a:lnTo>
                    <a:pt x="521208" y="48006"/>
                  </a:lnTo>
                  <a:lnTo>
                    <a:pt x="517441" y="29307"/>
                  </a:lnTo>
                  <a:lnTo>
                    <a:pt x="507174" y="14049"/>
                  </a:lnTo>
                  <a:lnTo>
                    <a:pt x="491954" y="3768"/>
                  </a:lnTo>
                  <a:lnTo>
                    <a:pt x="473329" y="0"/>
                  </a:lnTo>
                  <a:close/>
                </a:path>
                <a:path w="521334" h="530860">
                  <a:moveTo>
                    <a:pt x="326644" y="254127"/>
                  </a:moveTo>
                  <a:lnTo>
                    <a:pt x="308711" y="254127"/>
                  </a:lnTo>
                  <a:lnTo>
                    <a:pt x="309246" y="261506"/>
                  </a:lnTo>
                  <a:lnTo>
                    <a:pt x="309219" y="268779"/>
                  </a:lnTo>
                  <a:lnTo>
                    <a:pt x="308611" y="275933"/>
                  </a:lnTo>
                  <a:lnTo>
                    <a:pt x="307403" y="282956"/>
                  </a:lnTo>
                  <a:lnTo>
                    <a:pt x="307403" y="286004"/>
                  </a:lnTo>
                  <a:lnTo>
                    <a:pt x="306920" y="286004"/>
                  </a:lnTo>
                  <a:lnTo>
                    <a:pt x="298229" y="310856"/>
                  </a:lnTo>
                  <a:lnTo>
                    <a:pt x="283437" y="332422"/>
                  </a:lnTo>
                  <a:lnTo>
                    <a:pt x="263345" y="349511"/>
                  </a:lnTo>
                  <a:lnTo>
                    <a:pt x="238760" y="360934"/>
                  </a:lnTo>
                  <a:lnTo>
                    <a:pt x="204156" y="365299"/>
                  </a:lnTo>
                  <a:lnTo>
                    <a:pt x="521208" y="365299"/>
                  </a:lnTo>
                  <a:lnTo>
                    <a:pt x="521208" y="309245"/>
                  </a:lnTo>
                  <a:lnTo>
                    <a:pt x="350189" y="309245"/>
                  </a:lnTo>
                  <a:lnTo>
                    <a:pt x="350189" y="285623"/>
                  </a:lnTo>
                  <a:lnTo>
                    <a:pt x="326644" y="285623"/>
                  </a:lnTo>
                  <a:lnTo>
                    <a:pt x="326644" y="254127"/>
                  </a:lnTo>
                  <a:close/>
                </a:path>
                <a:path w="521334" h="530860">
                  <a:moveTo>
                    <a:pt x="209832" y="213852"/>
                  </a:moveTo>
                  <a:lnTo>
                    <a:pt x="165256" y="238674"/>
                  </a:lnTo>
                  <a:lnTo>
                    <a:pt x="158394" y="272301"/>
                  </a:lnTo>
                  <a:lnTo>
                    <a:pt x="163918" y="289306"/>
                  </a:lnTo>
                  <a:lnTo>
                    <a:pt x="174950" y="303403"/>
                  </a:lnTo>
                  <a:lnTo>
                    <a:pt x="189661" y="312674"/>
                  </a:lnTo>
                  <a:lnTo>
                    <a:pt x="206624" y="316523"/>
                  </a:lnTo>
                  <a:lnTo>
                    <a:pt x="224358" y="314325"/>
                  </a:lnTo>
                  <a:lnTo>
                    <a:pt x="234648" y="309828"/>
                  </a:lnTo>
                  <a:lnTo>
                    <a:pt x="243515" y="303395"/>
                  </a:lnTo>
                  <a:lnTo>
                    <a:pt x="250727" y="295358"/>
                  </a:lnTo>
                  <a:lnTo>
                    <a:pt x="256095" y="286004"/>
                  </a:lnTo>
                  <a:lnTo>
                    <a:pt x="201422" y="286004"/>
                  </a:lnTo>
                  <a:lnTo>
                    <a:pt x="201422" y="250698"/>
                  </a:lnTo>
                  <a:lnTo>
                    <a:pt x="326644" y="250698"/>
                  </a:lnTo>
                  <a:lnTo>
                    <a:pt x="326644" y="250317"/>
                  </a:lnTo>
                  <a:lnTo>
                    <a:pt x="350189" y="250317"/>
                  </a:lnTo>
                  <a:lnTo>
                    <a:pt x="350189" y="226695"/>
                  </a:lnTo>
                  <a:lnTo>
                    <a:pt x="521208" y="226695"/>
                  </a:lnTo>
                  <a:lnTo>
                    <a:pt x="521208" y="226060"/>
                  </a:lnTo>
                  <a:lnTo>
                    <a:pt x="242366" y="226060"/>
                  </a:lnTo>
                  <a:lnTo>
                    <a:pt x="226929" y="217009"/>
                  </a:lnTo>
                  <a:lnTo>
                    <a:pt x="209832" y="213852"/>
                  </a:lnTo>
                  <a:close/>
                </a:path>
                <a:path w="521334" h="530860">
                  <a:moveTo>
                    <a:pt x="521208" y="226695"/>
                  </a:moveTo>
                  <a:lnTo>
                    <a:pt x="385521" y="226695"/>
                  </a:lnTo>
                  <a:lnTo>
                    <a:pt x="385521" y="250317"/>
                  </a:lnTo>
                  <a:lnTo>
                    <a:pt x="409067" y="250317"/>
                  </a:lnTo>
                  <a:lnTo>
                    <a:pt x="409067" y="285623"/>
                  </a:lnTo>
                  <a:lnTo>
                    <a:pt x="385521" y="285623"/>
                  </a:lnTo>
                  <a:lnTo>
                    <a:pt x="385521" y="309245"/>
                  </a:lnTo>
                  <a:lnTo>
                    <a:pt x="521208" y="309245"/>
                  </a:lnTo>
                  <a:lnTo>
                    <a:pt x="521208" y="226695"/>
                  </a:lnTo>
                  <a:close/>
                </a:path>
                <a:path w="521334" h="530860">
                  <a:moveTo>
                    <a:pt x="326644" y="250698"/>
                  </a:moveTo>
                  <a:lnTo>
                    <a:pt x="307403" y="250698"/>
                  </a:lnTo>
                  <a:lnTo>
                    <a:pt x="307403" y="254381"/>
                  </a:lnTo>
                  <a:lnTo>
                    <a:pt x="308711" y="254127"/>
                  </a:lnTo>
                  <a:lnTo>
                    <a:pt x="326644" y="254127"/>
                  </a:lnTo>
                  <a:lnTo>
                    <a:pt x="326644" y="250698"/>
                  </a:lnTo>
                  <a:close/>
                </a:path>
                <a:path w="521334" h="530860">
                  <a:moveTo>
                    <a:pt x="521208" y="164973"/>
                  </a:moveTo>
                  <a:lnTo>
                    <a:pt x="210426" y="164973"/>
                  </a:lnTo>
                  <a:lnTo>
                    <a:pt x="227316" y="166665"/>
                  </a:lnTo>
                  <a:lnTo>
                    <a:pt x="243784" y="171180"/>
                  </a:lnTo>
                  <a:lnTo>
                    <a:pt x="259444" y="178528"/>
                  </a:lnTo>
                  <a:lnTo>
                    <a:pt x="273913" y="188722"/>
                  </a:lnTo>
                  <a:lnTo>
                    <a:pt x="242366" y="226060"/>
                  </a:lnTo>
                  <a:lnTo>
                    <a:pt x="521208" y="226060"/>
                  </a:lnTo>
                  <a:lnTo>
                    <a:pt x="521208" y="164973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623316" y="3038855"/>
            <a:ext cx="835660" cy="754380"/>
            <a:chOff x="623316" y="3038855"/>
            <a:chExt cx="835660" cy="754380"/>
          </a:xfrm>
        </p:grpSpPr>
        <p:sp>
          <p:nvSpPr>
            <p:cNvPr id="11" name="object 11"/>
            <p:cNvSpPr/>
            <p:nvPr/>
          </p:nvSpPr>
          <p:spPr>
            <a:xfrm>
              <a:off x="623316" y="3038855"/>
              <a:ext cx="835660" cy="754380"/>
            </a:xfrm>
            <a:custGeom>
              <a:avLst/>
              <a:gdLst/>
              <a:ahLst/>
              <a:cxnLst/>
              <a:rect l="l" t="t" r="r" b="b"/>
              <a:pathLst>
                <a:path w="835660" h="754379">
                  <a:moveTo>
                    <a:pt x="417575" y="0"/>
                  </a:moveTo>
                  <a:lnTo>
                    <a:pt x="368878" y="2538"/>
                  </a:lnTo>
                  <a:lnTo>
                    <a:pt x="321830" y="9963"/>
                  </a:lnTo>
                  <a:lnTo>
                    <a:pt x="276745" y="21993"/>
                  </a:lnTo>
                  <a:lnTo>
                    <a:pt x="233937" y="38344"/>
                  </a:lnTo>
                  <a:lnTo>
                    <a:pt x="193719" y="58732"/>
                  </a:lnTo>
                  <a:lnTo>
                    <a:pt x="156404" y="82875"/>
                  </a:lnTo>
                  <a:lnTo>
                    <a:pt x="122305" y="110489"/>
                  </a:lnTo>
                  <a:lnTo>
                    <a:pt x="91737" y="141292"/>
                  </a:lnTo>
                  <a:lnTo>
                    <a:pt x="65011" y="174998"/>
                  </a:lnTo>
                  <a:lnTo>
                    <a:pt x="42443" y="211327"/>
                  </a:lnTo>
                  <a:lnTo>
                    <a:pt x="24344" y="249993"/>
                  </a:lnTo>
                  <a:lnTo>
                    <a:pt x="11028" y="290715"/>
                  </a:lnTo>
                  <a:lnTo>
                    <a:pt x="2809" y="333208"/>
                  </a:lnTo>
                  <a:lnTo>
                    <a:pt x="0" y="377190"/>
                  </a:lnTo>
                  <a:lnTo>
                    <a:pt x="2809" y="421171"/>
                  </a:lnTo>
                  <a:lnTo>
                    <a:pt x="11028" y="463664"/>
                  </a:lnTo>
                  <a:lnTo>
                    <a:pt x="24344" y="504386"/>
                  </a:lnTo>
                  <a:lnTo>
                    <a:pt x="42443" y="543052"/>
                  </a:lnTo>
                  <a:lnTo>
                    <a:pt x="65011" y="579381"/>
                  </a:lnTo>
                  <a:lnTo>
                    <a:pt x="91737" y="613087"/>
                  </a:lnTo>
                  <a:lnTo>
                    <a:pt x="122305" y="643890"/>
                  </a:lnTo>
                  <a:lnTo>
                    <a:pt x="156404" y="671504"/>
                  </a:lnTo>
                  <a:lnTo>
                    <a:pt x="193719" y="695647"/>
                  </a:lnTo>
                  <a:lnTo>
                    <a:pt x="233937" y="716035"/>
                  </a:lnTo>
                  <a:lnTo>
                    <a:pt x="276745" y="732386"/>
                  </a:lnTo>
                  <a:lnTo>
                    <a:pt x="321830" y="744416"/>
                  </a:lnTo>
                  <a:lnTo>
                    <a:pt x="368878" y="751841"/>
                  </a:lnTo>
                  <a:lnTo>
                    <a:pt x="417575" y="754380"/>
                  </a:lnTo>
                  <a:lnTo>
                    <a:pt x="466276" y="751841"/>
                  </a:lnTo>
                  <a:lnTo>
                    <a:pt x="513325" y="744416"/>
                  </a:lnTo>
                  <a:lnTo>
                    <a:pt x="558411" y="732386"/>
                  </a:lnTo>
                  <a:lnTo>
                    <a:pt x="601220" y="716035"/>
                  </a:lnTo>
                  <a:lnTo>
                    <a:pt x="641438" y="695647"/>
                  </a:lnTo>
                  <a:lnTo>
                    <a:pt x="678753" y="671504"/>
                  </a:lnTo>
                  <a:lnTo>
                    <a:pt x="712851" y="643890"/>
                  </a:lnTo>
                  <a:lnTo>
                    <a:pt x="743418" y="613087"/>
                  </a:lnTo>
                  <a:lnTo>
                    <a:pt x="770143" y="579381"/>
                  </a:lnTo>
                  <a:lnTo>
                    <a:pt x="792711" y="543052"/>
                  </a:lnTo>
                  <a:lnTo>
                    <a:pt x="810809" y="504386"/>
                  </a:lnTo>
                  <a:lnTo>
                    <a:pt x="824124" y="463664"/>
                  </a:lnTo>
                  <a:lnTo>
                    <a:pt x="832342" y="421171"/>
                  </a:lnTo>
                  <a:lnTo>
                    <a:pt x="835152" y="377190"/>
                  </a:lnTo>
                  <a:lnTo>
                    <a:pt x="832342" y="333208"/>
                  </a:lnTo>
                  <a:lnTo>
                    <a:pt x="824124" y="290715"/>
                  </a:lnTo>
                  <a:lnTo>
                    <a:pt x="810809" y="249993"/>
                  </a:lnTo>
                  <a:lnTo>
                    <a:pt x="792711" y="211327"/>
                  </a:lnTo>
                  <a:lnTo>
                    <a:pt x="770143" y="174998"/>
                  </a:lnTo>
                  <a:lnTo>
                    <a:pt x="743418" y="141292"/>
                  </a:lnTo>
                  <a:lnTo>
                    <a:pt x="712851" y="110490"/>
                  </a:lnTo>
                  <a:lnTo>
                    <a:pt x="678753" y="82875"/>
                  </a:lnTo>
                  <a:lnTo>
                    <a:pt x="641438" y="58732"/>
                  </a:lnTo>
                  <a:lnTo>
                    <a:pt x="601220" y="38344"/>
                  </a:lnTo>
                  <a:lnTo>
                    <a:pt x="558411" y="21993"/>
                  </a:lnTo>
                  <a:lnTo>
                    <a:pt x="513325" y="9963"/>
                  </a:lnTo>
                  <a:lnTo>
                    <a:pt x="466276" y="2538"/>
                  </a:lnTo>
                  <a:lnTo>
                    <a:pt x="4175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86384" y="3157727"/>
              <a:ext cx="520065" cy="520065"/>
            </a:xfrm>
            <a:custGeom>
              <a:avLst/>
              <a:gdLst/>
              <a:ahLst/>
              <a:cxnLst/>
              <a:rect l="l" t="t" r="r" b="b"/>
              <a:pathLst>
                <a:path w="520065" h="520064">
                  <a:moveTo>
                    <a:pt x="479259" y="0"/>
                  </a:moveTo>
                  <a:lnTo>
                    <a:pt x="40424" y="0"/>
                  </a:lnTo>
                  <a:lnTo>
                    <a:pt x="24688" y="3167"/>
                  </a:lnTo>
                  <a:lnTo>
                    <a:pt x="11839" y="11811"/>
                  </a:lnTo>
                  <a:lnTo>
                    <a:pt x="3176" y="24645"/>
                  </a:lnTo>
                  <a:lnTo>
                    <a:pt x="0" y="40386"/>
                  </a:lnTo>
                  <a:lnTo>
                    <a:pt x="0" y="479298"/>
                  </a:lnTo>
                  <a:lnTo>
                    <a:pt x="3176" y="495038"/>
                  </a:lnTo>
                  <a:lnTo>
                    <a:pt x="11839" y="507873"/>
                  </a:lnTo>
                  <a:lnTo>
                    <a:pt x="24688" y="516516"/>
                  </a:lnTo>
                  <a:lnTo>
                    <a:pt x="40424" y="519684"/>
                  </a:lnTo>
                  <a:lnTo>
                    <a:pt x="479259" y="519684"/>
                  </a:lnTo>
                  <a:lnTo>
                    <a:pt x="495021" y="516516"/>
                  </a:lnTo>
                  <a:lnTo>
                    <a:pt x="507868" y="507873"/>
                  </a:lnTo>
                  <a:lnTo>
                    <a:pt x="515911" y="495935"/>
                  </a:lnTo>
                  <a:lnTo>
                    <a:pt x="276491" y="495935"/>
                  </a:lnTo>
                  <a:lnTo>
                    <a:pt x="276491" y="239395"/>
                  </a:lnTo>
                  <a:lnTo>
                    <a:pt x="222046" y="239395"/>
                  </a:lnTo>
                  <a:lnTo>
                    <a:pt x="222046" y="163830"/>
                  </a:lnTo>
                  <a:lnTo>
                    <a:pt x="276491" y="163830"/>
                  </a:lnTo>
                  <a:lnTo>
                    <a:pt x="276491" y="113284"/>
                  </a:lnTo>
                  <a:lnTo>
                    <a:pt x="284926" y="70272"/>
                  </a:lnTo>
                  <a:lnTo>
                    <a:pt x="338156" y="28604"/>
                  </a:lnTo>
                  <a:lnTo>
                    <a:pt x="396798" y="23082"/>
                  </a:lnTo>
                  <a:lnTo>
                    <a:pt x="415494" y="22796"/>
                  </a:lnTo>
                  <a:lnTo>
                    <a:pt x="515270" y="22796"/>
                  </a:lnTo>
                  <a:lnTo>
                    <a:pt x="507868" y="11811"/>
                  </a:lnTo>
                  <a:lnTo>
                    <a:pt x="495021" y="3167"/>
                  </a:lnTo>
                  <a:lnTo>
                    <a:pt x="479259" y="0"/>
                  </a:lnTo>
                  <a:close/>
                </a:path>
                <a:path w="520065" h="520064">
                  <a:moveTo>
                    <a:pt x="415962" y="91406"/>
                  </a:moveTo>
                  <a:lnTo>
                    <a:pt x="389485" y="93773"/>
                  </a:lnTo>
                  <a:lnTo>
                    <a:pt x="369182" y="102117"/>
                  </a:lnTo>
                  <a:lnTo>
                    <a:pt x="361543" y="118999"/>
                  </a:lnTo>
                  <a:lnTo>
                    <a:pt x="361543" y="163830"/>
                  </a:lnTo>
                  <a:lnTo>
                    <a:pt x="439394" y="163830"/>
                  </a:lnTo>
                  <a:lnTo>
                    <a:pt x="433844" y="237998"/>
                  </a:lnTo>
                  <a:lnTo>
                    <a:pt x="361543" y="239395"/>
                  </a:lnTo>
                  <a:lnTo>
                    <a:pt x="361543" y="495935"/>
                  </a:lnTo>
                  <a:lnTo>
                    <a:pt x="515911" y="495935"/>
                  </a:lnTo>
                  <a:lnTo>
                    <a:pt x="516516" y="495038"/>
                  </a:lnTo>
                  <a:lnTo>
                    <a:pt x="519684" y="479298"/>
                  </a:lnTo>
                  <a:lnTo>
                    <a:pt x="519684" y="92456"/>
                  </a:lnTo>
                  <a:lnTo>
                    <a:pt x="442125" y="92456"/>
                  </a:lnTo>
                  <a:lnTo>
                    <a:pt x="415962" y="91406"/>
                  </a:lnTo>
                  <a:close/>
                </a:path>
                <a:path w="520065" h="520064">
                  <a:moveTo>
                    <a:pt x="515270" y="22796"/>
                  </a:moveTo>
                  <a:lnTo>
                    <a:pt x="415494" y="22796"/>
                  </a:lnTo>
                  <a:lnTo>
                    <a:pt x="431564" y="23463"/>
                  </a:lnTo>
                  <a:lnTo>
                    <a:pt x="447535" y="25654"/>
                  </a:lnTo>
                  <a:lnTo>
                    <a:pt x="447097" y="43646"/>
                  </a:lnTo>
                  <a:lnTo>
                    <a:pt x="445944" y="60912"/>
                  </a:lnTo>
                  <a:lnTo>
                    <a:pt x="444234" y="77249"/>
                  </a:lnTo>
                  <a:lnTo>
                    <a:pt x="442125" y="92456"/>
                  </a:lnTo>
                  <a:lnTo>
                    <a:pt x="519684" y="92456"/>
                  </a:lnTo>
                  <a:lnTo>
                    <a:pt x="519684" y="40386"/>
                  </a:lnTo>
                  <a:lnTo>
                    <a:pt x="516516" y="24645"/>
                  </a:lnTo>
                  <a:lnTo>
                    <a:pt x="515270" y="22796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623316" y="4948428"/>
            <a:ext cx="835660" cy="810895"/>
            <a:chOff x="623316" y="4948428"/>
            <a:chExt cx="835660" cy="810895"/>
          </a:xfrm>
        </p:grpSpPr>
        <p:sp>
          <p:nvSpPr>
            <p:cNvPr id="14" name="object 14"/>
            <p:cNvSpPr/>
            <p:nvPr/>
          </p:nvSpPr>
          <p:spPr>
            <a:xfrm>
              <a:off x="623316" y="4948428"/>
              <a:ext cx="835660" cy="810895"/>
            </a:xfrm>
            <a:custGeom>
              <a:avLst/>
              <a:gdLst/>
              <a:ahLst/>
              <a:cxnLst/>
              <a:rect l="l" t="t" r="r" b="b"/>
              <a:pathLst>
                <a:path w="835660" h="810895">
                  <a:moveTo>
                    <a:pt x="417575" y="0"/>
                  </a:moveTo>
                  <a:lnTo>
                    <a:pt x="368878" y="2727"/>
                  </a:lnTo>
                  <a:lnTo>
                    <a:pt x="321830" y="10705"/>
                  </a:lnTo>
                  <a:lnTo>
                    <a:pt x="276745" y="23631"/>
                  </a:lnTo>
                  <a:lnTo>
                    <a:pt x="233937" y="41201"/>
                  </a:lnTo>
                  <a:lnTo>
                    <a:pt x="193719" y="63110"/>
                  </a:lnTo>
                  <a:lnTo>
                    <a:pt x="156404" y="89054"/>
                  </a:lnTo>
                  <a:lnTo>
                    <a:pt x="122305" y="118729"/>
                  </a:lnTo>
                  <a:lnTo>
                    <a:pt x="91737" y="151831"/>
                  </a:lnTo>
                  <a:lnTo>
                    <a:pt x="65011" y="188056"/>
                  </a:lnTo>
                  <a:lnTo>
                    <a:pt x="42443" y="227100"/>
                  </a:lnTo>
                  <a:lnTo>
                    <a:pt x="24344" y="268659"/>
                  </a:lnTo>
                  <a:lnTo>
                    <a:pt x="11028" y="312428"/>
                  </a:lnTo>
                  <a:lnTo>
                    <a:pt x="2809" y="358105"/>
                  </a:lnTo>
                  <a:lnTo>
                    <a:pt x="0" y="405384"/>
                  </a:lnTo>
                  <a:lnTo>
                    <a:pt x="2809" y="452662"/>
                  </a:lnTo>
                  <a:lnTo>
                    <a:pt x="11028" y="498339"/>
                  </a:lnTo>
                  <a:lnTo>
                    <a:pt x="24344" y="542108"/>
                  </a:lnTo>
                  <a:lnTo>
                    <a:pt x="42443" y="583667"/>
                  </a:lnTo>
                  <a:lnTo>
                    <a:pt x="65011" y="622711"/>
                  </a:lnTo>
                  <a:lnTo>
                    <a:pt x="91737" y="658936"/>
                  </a:lnTo>
                  <a:lnTo>
                    <a:pt x="122305" y="692038"/>
                  </a:lnTo>
                  <a:lnTo>
                    <a:pt x="156404" y="721713"/>
                  </a:lnTo>
                  <a:lnTo>
                    <a:pt x="193719" y="747657"/>
                  </a:lnTo>
                  <a:lnTo>
                    <a:pt x="233937" y="769566"/>
                  </a:lnTo>
                  <a:lnTo>
                    <a:pt x="276745" y="787136"/>
                  </a:lnTo>
                  <a:lnTo>
                    <a:pt x="321830" y="800062"/>
                  </a:lnTo>
                  <a:lnTo>
                    <a:pt x="368878" y="808040"/>
                  </a:lnTo>
                  <a:lnTo>
                    <a:pt x="417575" y="810768"/>
                  </a:lnTo>
                  <a:lnTo>
                    <a:pt x="466276" y="808040"/>
                  </a:lnTo>
                  <a:lnTo>
                    <a:pt x="513325" y="800062"/>
                  </a:lnTo>
                  <a:lnTo>
                    <a:pt x="558411" y="787136"/>
                  </a:lnTo>
                  <a:lnTo>
                    <a:pt x="601220" y="769566"/>
                  </a:lnTo>
                  <a:lnTo>
                    <a:pt x="641438" y="747657"/>
                  </a:lnTo>
                  <a:lnTo>
                    <a:pt x="678753" y="721713"/>
                  </a:lnTo>
                  <a:lnTo>
                    <a:pt x="712851" y="692038"/>
                  </a:lnTo>
                  <a:lnTo>
                    <a:pt x="743418" y="658936"/>
                  </a:lnTo>
                  <a:lnTo>
                    <a:pt x="770143" y="622711"/>
                  </a:lnTo>
                  <a:lnTo>
                    <a:pt x="792711" y="583667"/>
                  </a:lnTo>
                  <a:lnTo>
                    <a:pt x="810809" y="542108"/>
                  </a:lnTo>
                  <a:lnTo>
                    <a:pt x="824124" y="498339"/>
                  </a:lnTo>
                  <a:lnTo>
                    <a:pt x="832342" y="452662"/>
                  </a:lnTo>
                  <a:lnTo>
                    <a:pt x="835152" y="405384"/>
                  </a:lnTo>
                  <a:lnTo>
                    <a:pt x="832342" y="358105"/>
                  </a:lnTo>
                  <a:lnTo>
                    <a:pt x="824124" y="312428"/>
                  </a:lnTo>
                  <a:lnTo>
                    <a:pt x="810809" y="268659"/>
                  </a:lnTo>
                  <a:lnTo>
                    <a:pt x="792711" y="227100"/>
                  </a:lnTo>
                  <a:lnTo>
                    <a:pt x="770143" y="188056"/>
                  </a:lnTo>
                  <a:lnTo>
                    <a:pt x="743418" y="151831"/>
                  </a:lnTo>
                  <a:lnTo>
                    <a:pt x="712851" y="118729"/>
                  </a:lnTo>
                  <a:lnTo>
                    <a:pt x="678753" y="89054"/>
                  </a:lnTo>
                  <a:lnTo>
                    <a:pt x="641438" y="63110"/>
                  </a:lnTo>
                  <a:lnTo>
                    <a:pt x="601220" y="41201"/>
                  </a:lnTo>
                  <a:lnTo>
                    <a:pt x="558411" y="23631"/>
                  </a:lnTo>
                  <a:lnTo>
                    <a:pt x="513325" y="10705"/>
                  </a:lnTo>
                  <a:lnTo>
                    <a:pt x="466276" y="2727"/>
                  </a:lnTo>
                  <a:lnTo>
                    <a:pt x="4175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58952" y="5173980"/>
              <a:ext cx="581025" cy="402590"/>
            </a:xfrm>
            <a:custGeom>
              <a:avLst/>
              <a:gdLst/>
              <a:ahLst/>
              <a:cxnLst/>
              <a:rect l="l" t="t" r="r" b="b"/>
              <a:pathLst>
                <a:path w="581025" h="402589">
                  <a:moveTo>
                    <a:pt x="227571" y="236855"/>
                  </a:moveTo>
                  <a:lnTo>
                    <a:pt x="0" y="402336"/>
                  </a:lnTo>
                  <a:lnTo>
                    <a:pt x="580644" y="402336"/>
                  </a:lnTo>
                  <a:lnTo>
                    <a:pt x="437033" y="295529"/>
                  </a:lnTo>
                  <a:lnTo>
                    <a:pt x="288632" y="295529"/>
                  </a:lnTo>
                  <a:lnTo>
                    <a:pt x="227571" y="236855"/>
                  </a:lnTo>
                  <a:close/>
                </a:path>
                <a:path w="581025" h="402589">
                  <a:moveTo>
                    <a:pt x="580644" y="21463"/>
                  </a:moveTo>
                  <a:lnTo>
                    <a:pt x="364236" y="225933"/>
                  </a:lnTo>
                  <a:lnTo>
                    <a:pt x="580644" y="382524"/>
                  </a:lnTo>
                  <a:lnTo>
                    <a:pt x="580644" y="21463"/>
                  </a:lnTo>
                  <a:close/>
                </a:path>
                <a:path w="581025" h="402589">
                  <a:moveTo>
                    <a:pt x="0" y="19939"/>
                  </a:moveTo>
                  <a:lnTo>
                    <a:pt x="0" y="380873"/>
                  </a:lnTo>
                  <a:lnTo>
                    <a:pt x="216408" y="224282"/>
                  </a:lnTo>
                  <a:lnTo>
                    <a:pt x="0" y="19939"/>
                  </a:lnTo>
                  <a:close/>
                </a:path>
                <a:path w="581025" h="402589">
                  <a:moveTo>
                    <a:pt x="353872" y="233680"/>
                  </a:moveTo>
                  <a:lnTo>
                    <a:pt x="288632" y="295529"/>
                  </a:lnTo>
                  <a:lnTo>
                    <a:pt x="437033" y="295529"/>
                  </a:lnTo>
                  <a:lnTo>
                    <a:pt x="353872" y="233680"/>
                  </a:lnTo>
                  <a:close/>
                </a:path>
                <a:path w="581025" h="402589">
                  <a:moveTo>
                    <a:pt x="580644" y="0"/>
                  </a:moveTo>
                  <a:lnTo>
                    <a:pt x="0" y="0"/>
                  </a:lnTo>
                  <a:lnTo>
                    <a:pt x="288632" y="274447"/>
                  </a:lnTo>
                  <a:lnTo>
                    <a:pt x="580644" y="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1662429" y="2816113"/>
            <a:ext cx="3101975" cy="1976120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80"/>
              </a:spcBef>
            </a:pPr>
            <a:r>
              <a:rPr sz="1600" b="1" spc="-15" dirty="0">
                <a:solidFill>
                  <a:srgbClr val="F9B017"/>
                </a:solidFill>
                <a:latin typeface="Arial"/>
                <a:cs typeface="Arial"/>
              </a:rPr>
              <a:t>SOCIAL</a:t>
            </a:r>
            <a:r>
              <a:rPr sz="1600" b="1" spc="2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9B017"/>
                </a:solidFill>
                <a:latin typeface="Arial"/>
                <a:cs typeface="Arial"/>
              </a:rPr>
              <a:t>MEDIA</a:t>
            </a:r>
            <a:endParaRPr sz="1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790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Majoritatea publicitatii se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va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realiza in  mediul online, deoarece toti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avem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cel  putin un cont pe retelele de</a:t>
            </a:r>
            <a:r>
              <a:rPr sz="1400" spc="-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socializare.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5"/>
              </a:spcBef>
            </a:pPr>
            <a:r>
              <a:rPr sz="1600" b="1" spc="-35" dirty="0">
                <a:solidFill>
                  <a:srgbClr val="F9B017"/>
                </a:solidFill>
                <a:latin typeface="Arial"/>
                <a:cs typeface="Arial"/>
              </a:rPr>
              <a:t>PAGINA</a:t>
            </a:r>
            <a:r>
              <a:rPr sz="1600" b="1" spc="-20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9B017"/>
                </a:solidFill>
                <a:latin typeface="Arial"/>
                <a:cs typeface="Arial"/>
              </a:rPr>
              <a:t>WEB</a:t>
            </a:r>
            <a:endParaRPr sz="1600">
              <a:latin typeface="Arial"/>
              <a:cs typeface="Arial"/>
            </a:endParaRPr>
          </a:p>
          <a:p>
            <a:pPr marL="12700" marR="110489">
              <a:lnSpc>
                <a:spcPct val="100000"/>
              </a:lnSpc>
              <a:spcBef>
                <a:spcPts val="940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Publicitatea se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va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realiza si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sz="14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pagina  web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de programare a</a:t>
            </a:r>
            <a:r>
              <a:rPr sz="14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servicilor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46047" y="4986909"/>
            <a:ext cx="3081655" cy="8794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805"/>
              </a:lnSpc>
              <a:spcBef>
                <a:spcPts val="95"/>
              </a:spcBef>
            </a:pPr>
            <a:r>
              <a:rPr sz="1600" b="1" spc="-5" dirty="0">
                <a:solidFill>
                  <a:srgbClr val="F9B017"/>
                </a:solidFill>
                <a:latin typeface="Arial"/>
                <a:cs typeface="Arial"/>
              </a:rPr>
              <a:t>RECENZII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ts val="1565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Scopul nostru e sa</a:t>
            </a:r>
            <a:r>
              <a:rPr sz="14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satisfacem</a:t>
            </a: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asteptarile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clientilor,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iar ei la randul</a:t>
            </a:r>
            <a:r>
              <a:rPr sz="1400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sau  sa ne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recomande</a:t>
            </a:r>
            <a:r>
              <a:rPr sz="14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altora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480554" y="3695827"/>
            <a:ext cx="3978910" cy="1488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Administratia salonului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dorește ca  mecanismul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promovare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să fie 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recomandarea clienților multumiți.  BARBERSHOP 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va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fi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promovată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constant  atât pe mediul online cât si prin fluturase  de hartie catre clietela</a:t>
            </a:r>
            <a:r>
              <a:rPr sz="1600" b="1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tinta</a:t>
            </a:r>
            <a:endParaRPr sz="1600">
              <a:latin typeface="Arial"/>
              <a:cs typeface="Arial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2423922" y="198361"/>
            <a:ext cx="6438900" cy="1379220"/>
          </a:xfrm>
          <a:prstGeom prst="rect">
            <a:avLst/>
          </a:prstGeom>
        </p:spPr>
        <p:txBody>
          <a:bodyPr vert="horz" wrap="square" lIns="0" tIns="1250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85"/>
              </a:spcBef>
            </a:pPr>
            <a:r>
              <a:rPr dirty="0"/>
              <a:t>III.PLANUL</a:t>
            </a:r>
            <a:r>
              <a:rPr spc="-215" dirty="0"/>
              <a:t> </a:t>
            </a:r>
            <a:r>
              <a:rPr dirty="0"/>
              <a:t>MARKETING:</a:t>
            </a:r>
          </a:p>
          <a:p>
            <a:pPr marL="635" algn="ctr">
              <a:lnSpc>
                <a:spcPct val="100000"/>
              </a:lnSpc>
              <a:spcBef>
                <a:spcPts val="650"/>
              </a:spcBef>
            </a:pPr>
            <a:r>
              <a:rPr sz="3200" spc="-25" dirty="0">
                <a:solidFill>
                  <a:srgbClr val="FFFFFF"/>
                </a:solidFill>
              </a:rPr>
              <a:t>PROMOVARE</a:t>
            </a:r>
            <a:endParaRPr sz="3200"/>
          </a:p>
        </p:txBody>
      </p:sp>
      <p:sp>
        <p:nvSpPr>
          <p:cNvPr id="20" name="object 20"/>
          <p:cNvSpPr/>
          <p:nvPr/>
        </p:nvSpPr>
        <p:spPr>
          <a:xfrm>
            <a:off x="9284207" y="336931"/>
            <a:ext cx="1328420" cy="1352550"/>
          </a:xfrm>
          <a:custGeom>
            <a:avLst/>
            <a:gdLst/>
            <a:ahLst/>
            <a:cxnLst/>
            <a:rect l="l" t="t" r="r" b="b"/>
            <a:pathLst>
              <a:path w="1328420" h="1352550">
                <a:moveTo>
                  <a:pt x="101346" y="681228"/>
                </a:moveTo>
                <a:lnTo>
                  <a:pt x="133858" y="802513"/>
                </a:lnTo>
                <a:lnTo>
                  <a:pt x="167469" y="845375"/>
                </a:lnTo>
                <a:lnTo>
                  <a:pt x="184150" y="851154"/>
                </a:lnTo>
                <a:lnTo>
                  <a:pt x="305181" y="1302512"/>
                </a:lnTo>
                <a:lnTo>
                  <a:pt x="316624" y="1326471"/>
                </a:lnTo>
                <a:lnTo>
                  <a:pt x="335010" y="1343596"/>
                </a:lnTo>
                <a:lnTo>
                  <a:pt x="357848" y="1352339"/>
                </a:lnTo>
                <a:lnTo>
                  <a:pt x="382650" y="1351153"/>
                </a:lnTo>
                <a:lnTo>
                  <a:pt x="439293" y="1335913"/>
                </a:lnTo>
                <a:lnTo>
                  <a:pt x="461375" y="1324560"/>
                </a:lnTo>
                <a:lnTo>
                  <a:pt x="476789" y="1305575"/>
                </a:lnTo>
                <a:lnTo>
                  <a:pt x="484155" y="1281566"/>
                </a:lnTo>
                <a:lnTo>
                  <a:pt x="482092" y="1255141"/>
                </a:lnTo>
                <a:lnTo>
                  <a:pt x="359283" y="796925"/>
                </a:lnTo>
                <a:lnTo>
                  <a:pt x="367323" y="784554"/>
                </a:lnTo>
                <a:lnTo>
                  <a:pt x="372078" y="770350"/>
                </a:lnTo>
                <a:lnTo>
                  <a:pt x="373356" y="754955"/>
                </a:lnTo>
                <a:lnTo>
                  <a:pt x="370967" y="739013"/>
                </a:lnTo>
                <a:lnTo>
                  <a:pt x="356743" y="686054"/>
                </a:lnTo>
                <a:lnTo>
                  <a:pt x="101346" y="681228"/>
                </a:lnTo>
                <a:close/>
              </a:path>
              <a:path w="1328420" h="1352550">
                <a:moveTo>
                  <a:pt x="939673" y="50800"/>
                </a:moveTo>
                <a:lnTo>
                  <a:pt x="390144" y="204216"/>
                </a:lnTo>
                <a:lnTo>
                  <a:pt x="397891" y="643128"/>
                </a:lnTo>
                <a:lnTo>
                  <a:pt x="953262" y="817372"/>
                </a:lnTo>
                <a:lnTo>
                  <a:pt x="939673" y="50800"/>
                </a:lnTo>
                <a:close/>
              </a:path>
              <a:path w="1328420" h="1352550">
                <a:moveTo>
                  <a:pt x="57403" y="196215"/>
                </a:moveTo>
                <a:lnTo>
                  <a:pt x="34754" y="200671"/>
                </a:lnTo>
                <a:lnTo>
                  <a:pt x="16414" y="213677"/>
                </a:lnTo>
                <a:lnTo>
                  <a:pt x="4218" y="233255"/>
                </a:lnTo>
                <a:lnTo>
                  <a:pt x="0" y="257429"/>
                </a:lnTo>
                <a:lnTo>
                  <a:pt x="5715" y="575310"/>
                </a:lnTo>
                <a:lnTo>
                  <a:pt x="23526" y="619664"/>
                </a:lnTo>
                <a:lnTo>
                  <a:pt x="65150" y="638683"/>
                </a:lnTo>
                <a:lnTo>
                  <a:pt x="357505" y="644144"/>
                </a:lnTo>
                <a:lnTo>
                  <a:pt x="349631" y="201676"/>
                </a:lnTo>
                <a:lnTo>
                  <a:pt x="57403" y="196215"/>
                </a:lnTo>
                <a:close/>
              </a:path>
              <a:path w="1328420" h="1352550">
                <a:moveTo>
                  <a:pt x="1177417" y="294513"/>
                </a:moveTo>
                <a:lnTo>
                  <a:pt x="1185799" y="608076"/>
                </a:lnTo>
                <a:lnTo>
                  <a:pt x="1231937" y="600284"/>
                </a:lnTo>
                <a:lnTo>
                  <a:pt x="1271565" y="578295"/>
                </a:lnTo>
                <a:lnTo>
                  <a:pt x="1302348" y="544644"/>
                </a:lnTo>
                <a:lnTo>
                  <a:pt x="1321951" y="501867"/>
                </a:lnTo>
                <a:lnTo>
                  <a:pt x="1328039" y="452501"/>
                </a:lnTo>
                <a:lnTo>
                  <a:pt x="1319262" y="403066"/>
                </a:lnTo>
                <a:lnTo>
                  <a:pt x="1297331" y="359965"/>
                </a:lnTo>
                <a:lnTo>
                  <a:pt x="1264725" y="325783"/>
                </a:lnTo>
                <a:lnTo>
                  <a:pt x="1223927" y="303104"/>
                </a:lnTo>
                <a:lnTo>
                  <a:pt x="1177417" y="294513"/>
                </a:lnTo>
                <a:close/>
              </a:path>
              <a:path w="1328420" h="1352550">
                <a:moveTo>
                  <a:pt x="1012317" y="0"/>
                </a:moveTo>
                <a:lnTo>
                  <a:pt x="999468" y="2504"/>
                </a:lnTo>
                <a:lnTo>
                  <a:pt x="989060" y="9842"/>
                </a:lnTo>
                <a:lnTo>
                  <a:pt x="982152" y="20895"/>
                </a:lnTo>
                <a:lnTo>
                  <a:pt x="979805" y="34544"/>
                </a:lnTo>
                <a:lnTo>
                  <a:pt x="993901" y="835025"/>
                </a:lnTo>
                <a:lnTo>
                  <a:pt x="1014743" y="867939"/>
                </a:lnTo>
                <a:lnTo>
                  <a:pt x="1113282" y="872617"/>
                </a:lnTo>
                <a:lnTo>
                  <a:pt x="1126110" y="870039"/>
                </a:lnTo>
                <a:lnTo>
                  <a:pt x="1136475" y="862663"/>
                </a:lnTo>
                <a:lnTo>
                  <a:pt x="1143339" y="851596"/>
                </a:lnTo>
                <a:lnTo>
                  <a:pt x="1145667" y="837946"/>
                </a:lnTo>
                <a:lnTo>
                  <a:pt x="1131570" y="37465"/>
                </a:lnTo>
                <a:lnTo>
                  <a:pt x="1110853" y="4550"/>
                </a:lnTo>
                <a:lnTo>
                  <a:pt x="1012317" y="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666476" y="458723"/>
            <a:ext cx="346075" cy="116205"/>
          </a:xfrm>
          <a:custGeom>
            <a:avLst/>
            <a:gdLst/>
            <a:ahLst/>
            <a:cxnLst/>
            <a:rect l="l" t="t" r="r" b="b"/>
            <a:pathLst>
              <a:path w="346075" h="116204">
                <a:moveTo>
                  <a:pt x="0" y="115697"/>
                </a:moveTo>
                <a:lnTo>
                  <a:pt x="345948" y="0"/>
                </a:lnTo>
              </a:path>
            </a:pathLst>
          </a:custGeom>
          <a:ln w="6349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707623" y="734568"/>
            <a:ext cx="375285" cy="0"/>
          </a:xfrm>
          <a:custGeom>
            <a:avLst/>
            <a:gdLst/>
            <a:ahLst/>
            <a:cxnLst/>
            <a:rect l="l" t="t" r="r" b="b"/>
            <a:pathLst>
              <a:path w="375284">
                <a:moveTo>
                  <a:pt x="0" y="0"/>
                </a:moveTo>
                <a:lnTo>
                  <a:pt x="374776" y="0"/>
                </a:lnTo>
              </a:path>
            </a:pathLst>
          </a:custGeom>
          <a:ln w="635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0666476" y="925067"/>
            <a:ext cx="457200" cy="144780"/>
          </a:xfrm>
          <a:custGeom>
            <a:avLst/>
            <a:gdLst/>
            <a:ahLst/>
            <a:cxnLst/>
            <a:rect l="l" t="t" r="r" b="b"/>
            <a:pathLst>
              <a:path w="457200" h="144780">
                <a:moveTo>
                  <a:pt x="0" y="0"/>
                </a:moveTo>
                <a:lnTo>
                  <a:pt x="457200" y="144653"/>
                </a:lnTo>
              </a:path>
            </a:pathLst>
          </a:custGeom>
          <a:ln w="635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04971" y="292988"/>
            <a:ext cx="47936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580640" algn="l"/>
              </a:tabLst>
            </a:pPr>
            <a:r>
              <a:rPr sz="4000" spc="-5" dirty="0"/>
              <a:t>POLITICA	DE</a:t>
            </a:r>
            <a:r>
              <a:rPr sz="4000" spc="-80" dirty="0"/>
              <a:t> </a:t>
            </a:r>
            <a:r>
              <a:rPr sz="4000" spc="-5" dirty="0"/>
              <a:t>PRET</a:t>
            </a:r>
            <a:endParaRPr sz="4000"/>
          </a:p>
        </p:txBody>
      </p:sp>
      <p:sp>
        <p:nvSpPr>
          <p:cNvPr id="4" name="object 4"/>
          <p:cNvSpPr/>
          <p:nvPr/>
        </p:nvSpPr>
        <p:spPr>
          <a:xfrm>
            <a:off x="880872" y="5007864"/>
            <a:ext cx="10479405" cy="326390"/>
          </a:xfrm>
          <a:custGeom>
            <a:avLst/>
            <a:gdLst/>
            <a:ahLst/>
            <a:cxnLst/>
            <a:rect l="l" t="t" r="r" b="b"/>
            <a:pathLst>
              <a:path w="10479405" h="326389">
                <a:moveTo>
                  <a:pt x="10479151" y="146304"/>
                </a:moveTo>
                <a:lnTo>
                  <a:pt x="10466451" y="139954"/>
                </a:lnTo>
                <a:lnTo>
                  <a:pt x="10402951" y="108204"/>
                </a:lnTo>
                <a:lnTo>
                  <a:pt x="10402951" y="139954"/>
                </a:lnTo>
                <a:lnTo>
                  <a:pt x="7935188" y="139954"/>
                </a:lnTo>
                <a:lnTo>
                  <a:pt x="7934185" y="133604"/>
                </a:lnTo>
                <a:lnTo>
                  <a:pt x="7913637" y="93446"/>
                </a:lnTo>
                <a:lnTo>
                  <a:pt x="7882306" y="61772"/>
                </a:lnTo>
                <a:lnTo>
                  <a:pt x="7842555" y="40995"/>
                </a:lnTo>
                <a:lnTo>
                  <a:pt x="7796784" y="33528"/>
                </a:lnTo>
                <a:lnTo>
                  <a:pt x="7751000" y="40995"/>
                </a:lnTo>
                <a:lnTo>
                  <a:pt x="7711249" y="61772"/>
                </a:lnTo>
                <a:lnTo>
                  <a:pt x="7679918" y="93446"/>
                </a:lnTo>
                <a:lnTo>
                  <a:pt x="7659370" y="133604"/>
                </a:lnTo>
                <a:lnTo>
                  <a:pt x="7658354" y="139954"/>
                </a:lnTo>
                <a:lnTo>
                  <a:pt x="6720218" y="139954"/>
                </a:lnTo>
                <a:lnTo>
                  <a:pt x="6697332" y="85826"/>
                </a:lnTo>
                <a:lnTo>
                  <a:pt x="6665823" y="54152"/>
                </a:lnTo>
                <a:lnTo>
                  <a:pt x="6625869" y="33375"/>
                </a:lnTo>
                <a:lnTo>
                  <a:pt x="6579870" y="25908"/>
                </a:lnTo>
                <a:lnTo>
                  <a:pt x="6533858" y="33375"/>
                </a:lnTo>
                <a:lnTo>
                  <a:pt x="6493904" y="54152"/>
                </a:lnTo>
                <a:lnTo>
                  <a:pt x="6462395" y="85826"/>
                </a:lnTo>
                <a:lnTo>
                  <a:pt x="6441745" y="125984"/>
                </a:lnTo>
                <a:lnTo>
                  <a:pt x="6439497" y="139954"/>
                </a:lnTo>
                <a:lnTo>
                  <a:pt x="5549265" y="139954"/>
                </a:lnTo>
                <a:lnTo>
                  <a:pt x="5542978" y="100571"/>
                </a:lnTo>
                <a:lnTo>
                  <a:pt x="5522328" y="60198"/>
                </a:lnTo>
                <a:lnTo>
                  <a:pt x="5490819" y="28359"/>
                </a:lnTo>
                <a:lnTo>
                  <a:pt x="5450865" y="7493"/>
                </a:lnTo>
                <a:lnTo>
                  <a:pt x="5404866" y="0"/>
                </a:lnTo>
                <a:lnTo>
                  <a:pt x="5358854" y="7493"/>
                </a:lnTo>
                <a:lnTo>
                  <a:pt x="5318899" y="28359"/>
                </a:lnTo>
                <a:lnTo>
                  <a:pt x="5287391" y="60198"/>
                </a:lnTo>
                <a:lnTo>
                  <a:pt x="5266741" y="100571"/>
                </a:lnTo>
                <a:lnTo>
                  <a:pt x="5260454" y="139954"/>
                </a:lnTo>
                <a:lnTo>
                  <a:pt x="4325493" y="139954"/>
                </a:lnTo>
                <a:lnTo>
                  <a:pt x="4319206" y="100571"/>
                </a:lnTo>
                <a:lnTo>
                  <a:pt x="4298556" y="60198"/>
                </a:lnTo>
                <a:lnTo>
                  <a:pt x="4267047" y="28359"/>
                </a:lnTo>
                <a:lnTo>
                  <a:pt x="4227093" y="7493"/>
                </a:lnTo>
                <a:lnTo>
                  <a:pt x="4181094" y="0"/>
                </a:lnTo>
                <a:lnTo>
                  <a:pt x="4135082" y="7493"/>
                </a:lnTo>
                <a:lnTo>
                  <a:pt x="4095127" y="28359"/>
                </a:lnTo>
                <a:lnTo>
                  <a:pt x="4063619" y="60198"/>
                </a:lnTo>
                <a:lnTo>
                  <a:pt x="4042968" y="100571"/>
                </a:lnTo>
                <a:lnTo>
                  <a:pt x="4036682" y="139954"/>
                </a:lnTo>
                <a:lnTo>
                  <a:pt x="3052965" y="139954"/>
                </a:lnTo>
                <a:lnTo>
                  <a:pt x="3046717" y="100571"/>
                </a:lnTo>
                <a:lnTo>
                  <a:pt x="3026168" y="60198"/>
                </a:lnTo>
                <a:lnTo>
                  <a:pt x="2994837" y="28359"/>
                </a:lnTo>
                <a:lnTo>
                  <a:pt x="2955086" y="7493"/>
                </a:lnTo>
                <a:lnTo>
                  <a:pt x="2909316" y="0"/>
                </a:lnTo>
                <a:lnTo>
                  <a:pt x="2863532" y="7493"/>
                </a:lnTo>
                <a:lnTo>
                  <a:pt x="2823781" y="28359"/>
                </a:lnTo>
                <a:lnTo>
                  <a:pt x="2792450" y="60198"/>
                </a:lnTo>
                <a:lnTo>
                  <a:pt x="2771902" y="100571"/>
                </a:lnTo>
                <a:lnTo>
                  <a:pt x="2765653" y="139954"/>
                </a:lnTo>
                <a:lnTo>
                  <a:pt x="1793468" y="139954"/>
                </a:lnTo>
                <a:lnTo>
                  <a:pt x="1771916" y="93446"/>
                </a:lnTo>
                <a:lnTo>
                  <a:pt x="1740585" y="61772"/>
                </a:lnTo>
                <a:lnTo>
                  <a:pt x="1700834" y="40995"/>
                </a:lnTo>
                <a:lnTo>
                  <a:pt x="1655064" y="33528"/>
                </a:lnTo>
                <a:lnTo>
                  <a:pt x="1609280" y="40995"/>
                </a:lnTo>
                <a:lnTo>
                  <a:pt x="1569529" y="61772"/>
                </a:lnTo>
                <a:lnTo>
                  <a:pt x="1538198" y="93446"/>
                </a:lnTo>
                <a:lnTo>
                  <a:pt x="1517650" y="133604"/>
                </a:lnTo>
                <a:lnTo>
                  <a:pt x="1516634" y="139954"/>
                </a:lnTo>
                <a:lnTo>
                  <a:pt x="449961" y="139954"/>
                </a:lnTo>
                <a:lnTo>
                  <a:pt x="443674" y="100571"/>
                </a:lnTo>
                <a:lnTo>
                  <a:pt x="423011" y="60198"/>
                </a:lnTo>
                <a:lnTo>
                  <a:pt x="391515" y="28359"/>
                </a:lnTo>
                <a:lnTo>
                  <a:pt x="351561" y="7493"/>
                </a:lnTo>
                <a:lnTo>
                  <a:pt x="305562" y="0"/>
                </a:lnTo>
                <a:lnTo>
                  <a:pt x="259549" y="7493"/>
                </a:lnTo>
                <a:lnTo>
                  <a:pt x="219595" y="28359"/>
                </a:lnTo>
                <a:lnTo>
                  <a:pt x="188099" y="60198"/>
                </a:lnTo>
                <a:lnTo>
                  <a:pt x="167436" y="100571"/>
                </a:lnTo>
                <a:lnTo>
                  <a:pt x="161150" y="139954"/>
                </a:lnTo>
                <a:lnTo>
                  <a:pt x="0" y="139954"/>
                </a:lnTo>
                <a:lnTo>
                  <a:pt x="0" y="152654"/>
                </a:lnTo>
                <a:lnTo>
                  <a:pt x="160909" y="152654"/>
                </a:lnTo>
                <a:lnTo>
                  <a:pt x="167436" y="193573"/>
                </a:lnTo>
                <a:lnTo>
                  <a:pt x="188099" y="233946"/>
                </a:lnTo>
                <a:lnTo>
                  <a:pt x="219595" y="265785"/>
                </a:lnTo>
                <a:lnTo>
                  <a:pt x="259549" y="286651"/>
                </a:lnTo>
                <a:lnTo>
                  <a:pt x="305562" y="294132"/>
                </a:lnTo>
                <a:lnTo>
                  <a:pt x="351561" y="286651"/>
                </a:lnTo>
                <a:lnTo>
                  <a:pt x="391515" y="265785"/>
                </a:lnTo>
                <a:lnTo>
                  <a:pt x="423011" y="233946"/>
                </a:lnTo>
                <a:lnTo>
                  <a:pt x="443674" y="193573"/>
                </a:lnTo>
                <a:lnTo>
                  <a:pt x="450202" y="152654"/>
                </a:lnTo>
                <a:lnTo>
                  <a:pt x="1514602" y="152654"/>
                </a:lnTo>
                <a:lnTo>
                  <a:pt x="1517650" y="226072"/>
                </a:lnTo>
                <a:lnTo>
                  <a:pt x="1538198" y="266230"/>
                </a:lnTo>
                <a:lnTo>
                  <a:pt x="1569529" y="297903"/>
                </a:lnTo>
                <a:lnTo>
                  <a:pt x="1609280" y="318681"/>
                </a:lnTo>
                <a:lnTo>
                  <a:pt x="1655064" y="326136"/>
                </a:lnTo>
                <a:lnTo>
                  <a:pt x="1700834" y="318681"/>
                </a:lnTo>
                <a:lnTo>
                  <a:pt x="1740585" y="297903"/>
                </a:lnTo>
                <a:lnTo>
                  <a:pt x="1771916" y="266230"/>
                </a:lnTo>
                <a:lnTo>
                  <a:pt x="1792465" y="226072"/>
                </a:lnTo>
                <a:lnTo>
                  <a:pt x="1799844" y="179832"/>
                </a:lnTo>
                <a:lnTo>
                  <a:pt x="1795500" y="152654"/>
                </a:lnTo>
                <a:lnTo>
                  <a:pt x="2765412" y="152654"/>
                </a:lnTo>
                <a:lnTo>
                  <a:pt x="2771902" y="193573"/>
                </a:lnTo>
                <a:lnTo>
                  <a:pt x="2792450" y="233946"/>
                </a:lnTo>
                <a:lnTo>
                  <a:pt x="2823781" y="265785"/>
                </a:lnTo>
                <a:lnTo>
                  <a:pt x="2863532" y="286651"/>
                </a:lnTo>
                <a:lnTo>
                  <a:pt x="2909316" y="294132"/>
                </a:lnTo>
                <a:lnTo>
                  <a:pt x="2955086" y="286651"/>
                </a:lnTo>
                <a:lnTo>
                  <a:pt x="2994837" y="265785"/>
                </a:lnTo>
                <a:lnTo>
                  <a:pt x="3026168" y="233946"/>
                </a:lnTo>
                <a:lnTo>
                  <a:pt x="3046717" y="193573"/>
                </a:lnTo>
                <a:lnTo>
                  <a:pt x="3053207" y="152654"/>
                </a:lnTo>
                <a:lnTo>
                  <a:pt x="4036441" y="152654"/>
                </a:lnTo>
                <a:lnTo>
                  <a:pt x="4042968" y="193573"/>
                </a:lnTo>
                <a:lnTo>
                  <a:pt x="4063619" y="233946"/>
                </a:lnTo>
                <a:lnTo>
                  <a:pt x="4095127" y="265785"/>
                </a:lnTo>
                <a:lnTo>
                  <a:pt x="4135082" y="286651"/>
                </a:lnTo>
                <a:lnTo>
                  <a:pt x="4181094" y="294132"/>
                </a:lnTo>
                <a:lnTo>
                  <a:pt x="4227093" y="286651"/>
                </a:lnTo>
                <a:lnTo>
                  <a:pt x="4267047" y="265785"/>
                </a:lnTo>
                <a:lnTo>
                  <a:pt x="4298556" y="233946"/>
                </a:lnTo>
                <a:lnTo>
                  <a:pt x="4319206" y="193573"/>
                </a:lnTo>
                <a:lnTo>
                  <a:pt x="4325734" y="152654"/>
                </a:lnTo>
                <a:lnTo>
                  <a:pt x="5260213" y="152654"/>
                </a:lnTo>
                <a:lnTo>
                  <a:pt x="5266741" y="193573"/>
                </a:lnTo>
                <a:lnTo>
                  <a:pt x="5287391" y="233946"/>
                </a:lnTo>
                <a:lnTo>
                  <a:pt x="5318899" y="265785"/>
                </a:lnTo>
                <a:lnTo>
                  <a:pt x="5358854" y="286651"/>
                </a:lnTo>
                <a:lnTo>
                  <a:pt x="5404866" y="294132"/>
                </a:lnTo>
                <a:lnTo>
                  <a:pt x="5450865" y="286651"/>
                </a:lnTo>
                <a:lnTo>
                  <a:pt x="5490819" y="265785"/>
                </a:lnTo>
                <a:lnTo>
                  <a:pt x="5522328" y="233946"/>
                </a:lnTo>
                <a:lnTo>
                  <a:pt x="5542978" y="193573"/>
                </a:lnTo>
                <a:lnTo>
                  <a:pt x="5549506" y="152654"/>
                </a:lnTo>
                <a:lnTo>
                  <a:pt x="6437465" y="152654"/>
                </a:lnTo>
                <a:lnTo>
                  <a:pt x="6441745" y="218452"/>
                </a:lnTo>
                <a:lnTo>
                  <a:pt x="6462395" y="258610"/>
                </a:lnTo>
                <a:lnTo>
                  <a:pt x="6493904" y="290283"/>
                </a:lnTo>
                <a:lnTo>
                  <a:pt x="6533858" y="311061"/>
                </a:lnTo>
                <a:lnTo>
                  <a:pt x="6579870" y="318516"/>
                </a:lnTo>
                <a:lnTo>
                  <a:pt x="6625869" y="311061"/>
                </a:lnTo>
                <a:lnTo>
                  <a:pt x="6665823" y="290283"/>
                </a:lnTo>
                <a:lnTo>
                  <a:pt x="6697332" y="258610"/>
                </a:lnTo>
                <a:lnTo>
                  <a:pt x="6717982" y="218452"/>
                </a:lnTo>
                <a:lnTo>
                  <a:pt x="6725412" y="172212"/>
                </a:lnTo>
                <a:lnTo>
                  <a:pt x="6722262" y="152654"/>
                </a:lnTo>
                <a:lnTo>
                  <a:pt x="7656322" y="152654"/>
                </a:lnTo>
                <a:lnTo>
                  <a:pt x="7659370" y="226072"/>
                </a:lnTo>
                <a:lnTo>
                  <a:pt x="7679918" y="266230"/>
                </a:lnTo>
                <a:lnTo>
                  <a:pt x="7711249" y="297903"/>
                </a:lnTo>
                <a:lnTo>
                  <a:pt x="7751000" y="318681"/>
                </a:lnTo>
                <a:lnTo>
                  <a:pt x="7796784" y="326136"/>
                </a:lnTo>
                <a:lnTo>
                  <a:pt x="7842555" y="318681"/>
                </a:lnTo>
                <a:lnTo>
                  <a:pt x="7882306" y="297903"/>
                </a:lnTo>
                <a:lnTo>
                  <a:pt x="7913637" y="266230"/>
                </a:lnTo>
                <a:lnTo>
                  <a:pt x="7934185" y="226072"/>
                </a:lnTo>
                <a:lnTo>
                  <a:pt x="7941564" y="179832"/>
                </a:lnTo>
                <a:lnTo>
                  <a:pt x="7937220" y="152654"/>
                </a:lnTo>
                <a:lnTo>
                  <a:pt x="10402951" y="152654"/>
                </a:lnTo>
                <a:lnTo>
                  <a:pt x="10402951" y="184404"/>
                </a:lnTo>
                <a:lnTo>
                  <a:pt x="10466451" y="152654"/>
                </a:lnTo>
                <a:lnTo>
                  <a:pt x="10479151" y="146304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815721" y="3880484"/>
            <a:ext cx="709930" cy="1077595"/>
            <a:chOff x="815721" y="3880484"/>
            <a:chExt cx="709930" cy="1077595"/>
          </a:xfrm>
        </p:grpSpPr>
        <p:sp>
          <p:nvSpPr>
            <p:cNvPr id="6" name="object 6"/>
            <p:cNvSpPr/>
            <p:nvPr/>
          </p:nvSpPr>
          <p:spPr>
            <a:xfrm>
              <a:off x="825246" y="3890009"/>
              <a:ext cx="690880" cy="695325"/>
            </a:xfrm>
            <a:custGeom>
              <a:avLst/>
              <a:gdLst/>
              <a:ahLst/>
              <a:cxnLst/>
              <a:rect l="l" t="t" r="r" b="b"/>
              <a:pathLst>
                <a:path w="690880" h="695325">
                  <a:moveTo>
                    <a:pt x="0" y="347471"/>
                  </a:moveTo>
                  <a:lnTo>
                    <a:pt x="3151" y="394620"/>
                  </a:lnTo>
                  <a:lnTo>
                    <a:pt x="12330" y="439841"/>
                  </a:lnTo>
                  <a:lnTo>
                    <a:pt x="27126" y="482721"/>
                  </a:lnTo>
                  <a:lnTo>
                    <a:pt x="47128" y="522844"/>
                  </a:lnTo>
                  <a:lnTo>
                    <a:pt x="71924" y="559799"/>
                  </a:lnTo>
                  <a:lnTo>
                    <a:pt x="101103" y="593169"/>
                  </a:lnTo>
                  <a:lnTo>
                    <a:pt x="134253" y="622541"/>
                  </a:lnTo>
                  <a:lnTo>
                    <a:pt x="170964" y="647502"/>
                  </a:lnTo>
                  <a:lnTo>
                    <a:pt x="210824" y="667637"/>
                  </a:lnTo>
                  <a:lnTo>
                    <a:pt x="253422" y="682531"/>
                  </a:lnTo>
                  <a:lnTo>
                    <a:pt x="298346" y="691771"/>
                  </a:lnTo>
                  <a:lnTo>
                    <a:pt x="345185" y="694944"/>
                  </a:lnTo>
                  <a:lnTo>
                    <a:pt x="392022" y="691771"/>
                  </a:lnTo>
                  <a:lnTo>
                    <a:pt x="436945" y="682531"/>
                  </a:lnTo>
                  <a:lnTo>
                    <a:pt x="479542" y="667637"/>
                  </a:lnTo>
                  <a:lnTo>
                    <a:pt x="519401" y="647502"/>
                  </a:lnTo>
                  <a:lnTo>
                    <a:pt x="556112" y="622541"/>
                  </a:lnTo>
                  <a:lnTo>
                    <a:pt x="589264" y="593169"/>
                  </a:lnTo>
                  <a:lnTo>
                    <a:pt x="618443" y="559799"/>
                  </a:lnTo>
                  <a:lnTo>
                    <a:pt x="643240" y="522844"/>
                  </a:lnTo>
                  <a:lnTo>
                    <a:pt x="663243" y="482721"/>
                  </a:lnTo>
                  <a:lnTo>
                    <a:pt x="678040" y="439841"/>
                  </a:lnTo>
                  <a:lnTo>
                    <a:pt x="687220" y="394620"/>
                  </a:lnTo>
                  <a:lnTo>
                    <a:pt x="690372" y="347471"/>
                  </a:lnTo>
                  <a:lnTo>
                    <a:pt x="687220" y="300323"/>
                  </a:lnTo>
                  <a:lnTo>
                    <a:pt x="678040" y="255102"/>
                  </a:lnTo>
                  <a:lnTo>
                    <a:pt x="663243" y="212222"/>
                  </a:lnTo>
                  <a:lnTo>
                    <a:pt x="643240" y="172099"/>
                  </a:lnTo>
                  <a:lnTo>
                    <a:pt x="618443" y="135144"/>
                  </a:lnTo>
                  <a:lnTo>
                    <a:pt x="589264" y="101774"/>
                  </a:lnTo>
                  <a:lnTo>
                    <a:pt x="556112" y="72402"/>
                  </a:lnTo>
                  <a:lnTo>
                    <a:pt x="519401" y="47441"/>
                  </a:lnTo>
                  <a:lnTo>
                    <a:pt x="479542" y="27306"/>
                  </a:lnTo>
                  <a:lnTo>
                    <a:pt x="436945" y="12412"/>
                  </a:lnTo>
                  <a:lnTo>
                    <a:pt x="392022" y="3172"/>
                  </a:lnTo>
                  <a:lnTo>
                    <a:pt x="345185" y="0"/>
                  </a:lnTo>
                  <a:lnTo>
                    <a:pt x="298346" y="3172"/>
                  </a:lnTo>
                  <a:lnTo>
                    <a:pt x="253422" y="12412"/>
                  </a:lnTo>
                  <a:lnTo>
                    <a:pt x="210824" y="27306"/>
                  </a:lnTo>
                  <a:lnTo>
                    <a:pt x="170964" y="47441"/>
                  </a:lnTo>
                  <a:lnTo>
                    <a:pt x="134253" y="72402"/>
                  </a:lnTo>
                  <a:lnTo>
                    <a:pt x="101103" y="101774"/>
                  </a:lnTo>
                  <a:lnTo>
                    <a:pt x="71924" y="135144"/>
                  </a:lnTo>
                  <a:lnTo>
                    <a:pt x="47128" y="172099"/>
                  </a:lnTo>
                  <a:lnTo>
                    <a:pt x="27126" y="212222"/>
                  </a:lnTo>
                  <a:lnTo>
                    <a:pt x="12330" y="255102"/>
                  </a:lnTo>
                  <a:lnTo>
                    <a:pt x="3151" y="300323"/>
                  </a:lnTo>
                  <a:lnTo>
                    <a:pt x="0" y="347471"/>
                  </a:lnTo>
                  <a:close/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31150" y="4601717"/>
              <a:ext cx="111125" cy="356235"/>
            </a:xfrm>
            <a:custGeom>
              <a:avLst/>
              <a:gdLst/>
              <a:ahLst/>
              <a:cxnLst/>
              <a:rect l="l" t="t" r="r" b="b"/>
              <a:pathLst>
                <a:path w="111125" h="356235">
                  <a:moveTo>
                    <a:pt x="10617" y="250062"/>
                  </a:moveTo>
                  <a:lnTo>
                    <a:pt x="6070" y="252729"/>
                  </a:lnTo>
                  <a:lnTo>
                    <a:pt x="1524" y="255269"/>
                  </a:lnTo>
                  <a:lnTo>
                    <a:pt x="0" y="261111"/>
                  </a:lnTo>
                  <a:lnTo>
                    <a:pt x="2641" y="265683"/>
                  </a:lnTo>
                  <a:lnTo>
                    <a:pt x="55333" y="355980"/>
                  </a:lnTo>
                  <a:lnTo>
                    <a:pt x="66370" y="337057"/>
                  </a:lnTo>
                  <a:lnTo>
                    <a:pt x="45808" y="337057"/>
                  </a:lnTo>
                  <a:lnTo>
                    <a:pt x="45779" y="301872"/>
                  </a:lnTo>
                  <a:lnTo>
                    <a:pt x="16446" y="251586"/>
                  </a:lnTo>
                  <a:lnTo>
                    <a:pt x="10617" y="250062"/>
                  </a:lnTo>
                  <a:close/>
                </a:path>
                <a:path w="111125" h="356235">
                  <a:moveTo>
                    <a:pt x="45803" y="301913"/>
                  </a:moveTo>
                  <a:lnTo>
                    <a:pt x="45808" y="337057"/>
                  </a:lnTo>
                  <a:lnTo>
                    <a:pt x="64858" y="337057"/>
                  </a:lnTo>
                  <a:lnTo>
                    <a:pt x="64858" y="332358"/>
                  </a:lnTo>
                  <a:lnTo>
                    <a:pt x="47104" y="332358"/>
                  </a:lnTo>
                  <a:lnTo>
                    <a:pt x="55325" y="318237"/>
                  </a:lnTo>
                  <a:lnTo>
                    <a:pt x="45803" y="301913"/>
                  </a:lnTo>
                  <a:close/>
                </a:path>
                <a:path w="111125" h="356235">
                  <a:moveTo>
                    <a:pt x="100025" y="250062"/>
                  </a:moveTo>
                  <a:lnTo>
                    <a:pt x="94195" y="251586"/>
                  </a:lnTo>
                  <a:lnTo>
                    <a:pt x="91541" y="256031"/>
                  </a:lnTo>
                  <a:lnTo>
                    <a:pt x="64853" y="301872"/>
                  </a:lnTo>
                  <a:lnTo>
                    <a:pt x="64858" y="337057"/>
                  </a:lnTo>
                  <a:lnTo>
                    <a:pt x="66370" y="337057"/>
                  </a:lnTo>
                  <a:lnTo>
                    <a:pt x="110655" y="261111"/>
                  </a:lnTo>
                  <a:lnTo>
                    <a:pt x="109118" y="255269"/>
                  </a:lnTo>
                  <a:lnTo>
                    <a:pt x="104571" y="252602"/>
                  </a:lnTo>
                  <a:lnTo>
                    <a:pt x="100025" y="250062"/>
                  </a:lnTo>
                  <a:close/>
                </a:path>
                <a:path w="111125" h="356235">
                  <a:moveTo>
                    <a:pt x="55325" y="318237"/>
                  </a:moveTo>
                  <a:lnTo>
                    <a:pt x="47104" y="332358"/>
                  </a:lnTo>
                  <a:lnTo>
                    <a:pt x="63563" y="332358"/>
                  </a:lnTo>
                  <a:lnTo>
                    <a:pt x="55325" y="318237"/>
                  </a:lnTo>
                  <a:close/>
                </a:path>
                <a:path w="111125" h="356235">
                  <a:moveTo>
                    <a:pt x="64853" y="301872"/>
                  </a:moveTo>
                  <a:lnTo>
                    <a:pt x="55325" y="318237"/>
                  </a:lnTo>
                  <a:lnTo>
                    <a:pt x="63563" y="332358"/>
                  </a:lnTo>
                  <a:lnTo>
                    <a:pt x="64858" y="332358"/>
                  </a:lnTo>
                  <a:lnTo>
                    <a:pt x="64853" y="301872"/>
                  </a:lnTo>
                  <a:close/>
                </a:path>
                <a:path w="111125" h="356235">
                  <a:moveTo>
                    <a:pt x="64808" y="0"/>
                  </a:moveTo>
                  <a:lnTo>
                    <a:pt x="45758" y="0"/>
                  </a:lnTo>
                  <a:lnTo>
                    <a:pt x="45803" y="301913"/>
                  </a:lnTo>
                  <a:lnTo>
                    <a:pt x="55325" y="318237"/>
                  </a:lnTo>
                  <a:lnTo>
                    <a:pt x="64829" y="301913"/>
                  </a:lnTo>
                  <a:lnTo>
                    <a:pt x="64808" y="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591108" y="3581146"/>
            <a:ext cx="119316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Barbierit-tuns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463290" y="3803141"/>
            <a:ext cx="688975" cy="696595"/>
          </a:xfrm>
          <a:custGeom>
            <a:avLst/>
            <a:gdLst/>
            <a:ahLst/>
            <a:cxnLst/>
            <a:rect l="l" t="t" r="r" b="b"/>
            <a:pathLst>
              <a:path w="688975" h="696595">
                <a:moveTo>
                  <a:pt x="0" y="348233"/>
                </a:moveTo>
                <a:lnTo>
                  <a:pt x="3143" y="395477"/>
                </a:lnTo>
                <a:lnTo>
                  <a:pt x="12301" y="440792"/>
                </a:lnTo>
                <a:lnTo>
                  <a:pt x="27062" y="483762"/>
                </a:lnTo>
                <a:lnTo>
                  <a:pt x="47018" y="523973"/>
                </a:lnTo>
                <a:lnTo>
                  <a:pt x="71757" y="561009"/>
                </a:lnTo>
                <a:lnTo>
                  <a:pt x="100869" y="594455"/>
                </a:lnTo>
                <a:lnTo>
                  <a:pt x="133945" y="623894"/>
                </a:lnTo>
                <a:lnTo>
                  <a:pt x="170575" y="648913"/>
                </a:lnTo>
                <a:lnTo>
                  <a:pt x="210347" y="669095"/>
                </a:lnTo>
                <a:lnTo>
                  <a:pt x="252853" y="684025"/>
                </a:lnTo>
                <a:lnTo>
                  <a:pt x="297682" y="693288"/>
                </a:lnTo>
                <a:lnTo>
                  <a:pt x="344424" y="696467"/>
                </a:lnTo>
                <a:lnTo>
                  <a:pt x="391165" y="693288"/>
                </a:lnTo>
                <a:lnTo>
                  <a:pt x="435994" y="684025"/>
                </a:lnTo>
                <a:lnTo>
                  <a:pt x="478500" y="669095"/>
                </a:lnTo>
                <a:lnTo>
                  <a:pt x="518272" y="648913"/>
                </a:lnTo>
                <a:lnTo>
                  <a:pt x="554902" y="623894"/>
                </a:lnTo>
                <a:lnTo>
                  <a:pt x="587978" y="594455"/>
                </a:lnTo>
                <a:lnTo>
                  <a:pt x="617090" y="561009"/>
                </a:lnTo>
                <a:lnTo>
                  <a:pt x="641829" y="523973"/>
                </a:lnTo>
                <a:lnTo>
                  <a:pt x="661785" y="483762"/>
                </a:lnTo>
                <a:lnTo>
                  <a:pt x="676546" y="440792"/>
                </a:lnTo>
                <a:lnTo>
                  <a:pt x="685704" y="395477"/>
                </a:lnTo>
                <a:lnTo>
                  <a:pt x="688848" y="348233"/>
                </a:lnTo>
                <a:lnTo>
                  <a:pt x="685704" y="300990"/>
                </a:lnTo>
                <a:lnTo>
                  <a:pt x="676546" y="255675"/>
                </a:lnTo>
                <a:lnTo>
                  <a:pt x="661785" y="212705"/>
                </a:lnTo>
                <a:lnTo>
                  <a:pt x="641829" y="172494"/>
                </a:lnTo>
                <a:lnTo>
                  <a:pt x="617090" y="135458"/>
                </a:lnTo>
                <a:lnTo>
                  <a:pt x="587978" y="102012"/>
                </a:lnTo>
                <a:lnTo>
                  <a:pt x="554902" y="72573"/>
                </a:lnTo>
                <a:lnTo>
                  <a:pt x="518272" y="47554"/>
                </a:lnTo>
                <a:lnTo>
                  <a:pt x="478500" y="27372"/>
                </a:lnTo>
                <a:lnTo>
                  <a:pt x="435994" y="12442"/>
                </a:lnTo>
                <a:lnTo>
                  <a:pt x="391165" y="3179"/>
                </a:lnTo>
                <a:lnTo>
                  <a:pt x="344424" y="0"/>
                </a:lnTo>
                <a:lnTo>
                  <a:pt x="297682" y="3179"/>
                </a:lnTo>
                <a:lnTo>
                  <a:pt x="252853" y="12442"/>
                </a:lnTo>
                <a:lnTo>
                  <a:pt x="210347" y="27372"/>
                </a:lnTo>
                <a:lnTo>
                  <a:pt x="170575" y="47554"/>
                </a:lnTo>
                <a:lnTo>
                  <a:pt x="133945" y="72573"/>
                </a:lnTo>
                <a:lnTo>
                  <a:pt x="100869" y="102012"/>
                </a:lnTo>
                <a:lnTo>
                  <a:pt x="71757" y="135458"/>
                </a:lnTo>
                <a:lnTo>
                  <a:pt x="47018" y="172494"/>
                </a:lnTo>
                <a:lnTo>
                  <a:pt x="27062" y="212705"/>
                </a:lnTo>
                <a:lnTo>
                  <a:pt x="12301" y="255675"/>
                </a:lnTo>
                <a:lnTo>
                  <a:pt x="3143" y="300990"/>
                </a:lnTo>
                <a:lnTo>
                  <a:pt x="0" y="348233"/>
                </a:lnTo>
                <a:close/>
              </a:path>
            </a:pathLst>
          </a:custGeom>
          <a:ln w="1905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062985" y="3460750"/>
            <a:ext cx="148717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Barbierit</a:t>
            </a:r>
            <a:r>
              <a:rPr sz="1400" b="1" spc="-6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complet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735578" y="4601717"/>
            <a:ext cx="111125" cy="357505"/>
          </a:xfrm>
          <a:custGeom>
            <a:avLst/>
            <a:gdLst/>
            <a:ahLst/>
            <a:cxnLst/>
            <a:rect l="l" t="t" r="r" b="b"/>
            <a:pathLst>
              <a:path w="111125" h="357504">
                <a:moveTo>
                  <a:pt x="10668" y="251205"/>
                </a:moveTo>
                <a:lnTo>
                  <a:pt x="1524" y="256539"/>
                </a:lnTo>
                <a:lnTo>
                  <a:pt x="0" y="262381"/>
                </a:lnTo>
                <a:lnTo>
                  <a:pt x="2667" y="266826"/>
                </a:lnTo>
                <a:lnTo>
                  <a:pt x="55372" y="357123"/>
                </a:lnTo>
                <a:lnTo>
                  <a:pt x="66342" y="338327"/>
                </a:lnTo>
                <a:lnTo>
                  <a:pt x="45847" y="338327"/>
                </a:lnTo>
                <a:lnTo>
                  <a:pt x="45847" y="303021"/>
                </a:lnTo>
                <a:lnTo>
                  <a:pt x="16510" y="252729"/>
                </a:lnTo>
                <a:lnTo>
                  <a:pt x="10668" y="251205"/>
                </a:lnTo>
                <a:close/>
              </a:path>
              <a:path w="111125" h="357504">
                <a:moveTo>
                  <a:pt x="45847" y="303021"/>
                </a:moveTo>
                <a:lnTo>
                  <a:pt x="45847" y="338327"/>
                </a:lnTo>
                <a:lnTo>
                  <a:pt x="64897" y="338327"/>
                </a:lnTo>
                <a:lnTo>
                  <a:pt x="64897" y="333501"/>
                </a:lnTo>
                <a:lnTo>
                  <a:pt x="47117" y="333501"/>
                </a:lnTo>
                <a:lnTo>
                  <a:pt x="55372" y="319350"/>
                </a:lnTo>
                <a:lnTo>
                  <a:pt x="45847" y="303021"/>
                </a:lnTo>
                <a:close/>
              </a:path>
              <a:path w="111125" h="357504">
                <a:moveTo>
                  <a:pt x="100075" y="251205"/>
                </a:moveTo>
                <a:lnTo>
                  <a:pt x="94234" y="252729"/>
                </a:lnTo>
                <a:lnTo>
                  <a:pt x="64897" y="303021"/>
                </a:lnTo>
                <a:lnTo>
                  <a:pt x="64897" y="338327"/>
                </a:lnTo>
                <a:lnTo>
                  <a:pt x="66342" y="338327"/>
                </a:lnTo>
                <a:lnTo>
                  <a:pt x="108076" y="266826"/>
                </a:lnTo>
                <a:lnTo>
                  <a:pt x="110744" y="262381"/>
                </a:lnTo>
                <a:lnTo>
                  <a:pt x="109220" y="256539"/>
                </a:lnTo>
                <a:lnTo>
                  <a:pt x="100075" y="251205"/>
                </a:lnTo>
                <a:close/>
              </a:path>
              <a:path w="111125" h="357504">
                <a:moveTo>
                  <a:pt x="55372" y="319350"/>
                </a:moveTo>
                <a:lnTo>
                  <a:pt x="47117" y="333501"/>
                </a:lnTo>
                <a:lnTo>
                  <a:pt x="63626" y="333501"/>
                </a:lnTo>
                <a:lnTo>
                  <a:pt x="55372" y="319350"/>
                </a:lnTo>
                <a:close/>
              </a:path>
              <a:path w="111125" h="357504">
                <a:moveTo>
                  <a:pt x="64897" y="303021"/>
                </a:moveTo>
                <a:lnTo>
                  <a:pt x="55372" y="319350"/>
                </a:lnTo>
                <a:lnTo>
                  <a:pt x="63626" y="333501"/>
                </a:lnTo>
                <a:lnTo>
                  <a:pt x="64897" y="333501"/>
                </a:lnTo>
                <a:lnTo>
                  <a:pt x="64897" y="303021"/>
                </a:lnTo>
                <a:close/>
              </a:path>
              <a:path w="111125" h="357504">
                <a:moveTo>
                  <a:pt x="64897" y="0"/>
                </a:moveTo>
                <a:lnTo>
                  <a:pt x="45847" y="0"/>
                </a:lnTo>
                <a:lnTo>
                  <a:pt x="45847" y="303021"/>
                </a:lnTo>
                <a:lnTo>
                  <a:pt x="55372" y="319350"/>
                </a:lnTo>
                <a:lnTo>
                  <a:pt x="64897" y="303021"/>
                </a:lnTo>
                <a:lnTo>
                  <a:pt x="64897" y="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968746" y="3803141"/>
            <a:ext cx="690880" cy="696595"/>
          </a:xfrm>
          <a:custGeom>
            <a:avLst/>
            <a:gdLst/>
            <a:ahLst/>
            <a:cxnLst/>
            <a:rect l="l" t="t" r="r" b="b"/>
            <a:pathLst>
              <a:path w="690879" h="696595">
                <a:moveTo>
                  <a:pt x="0" y="348233"/>
                </a:moveTo>
                <a:lnTo>
                  <a:pt x="3151" y="395477"/>
                </a:lnTo>
                <a:lnTo>
                  <a:pt x="12331" y="440792"/>
                </a:lnTo>
                <a:lnTo>
                  <a:pt x="27128" y="483762"/>
                </a:lnTo>
                <a:lnTo>
                  <a:pt x="47131" y="523973"/>
                </a:lnTo>
                <a:lnTo>
                  <a:pt x="71928" y="561009"/>
                </a:lnTo>
                <a:lnTo>
                  <a:pt x="101107" y="594455"/>
                </a:lnTo>
                <a:lnTo>
                  <a:pt x="134259" y="623894"/>
                </a:lnTo>
                <a:lnTo>
                  <a:pt x="170970" y="648913"/>
                </a:lnTo>
                <a:lnTo>
                  <a:pt x="210829" y="669095"/>
                </a:lnTo>
                <a:lnTo>
                  <a:pt x="253426" y="684025"/>
                </a:lnTo>
                <a:lnTo>
                  <a:pt x="298349" y="693288"/>
                </a:lnTo>
                <a:lnTo>
                  <a:pt x="345186" y="696467"/>
                </a:lnTo>
                <a:lnTo>
                  <a:pt x="392022" y="693288"/>
                </a:lnTo>
                <a:lnTo>
                  <a:pt x="436945" y="684025"/>
                </a:lnTo>
                <a:lnTo>
                  <a:pt x="479542" y="669095"/>
                </a:lnTo>
                <a:lnTo>
                  <a:pt x="519401" y="648913"/>
                </a:lnTo>
                <a:lnTo>
                  <a:pt x="556112" y="623894"/>
                </a:lnTo>
                <a:lnTo>
                  <a:pt x="589264" y="594455"/>
                </a:lnTo>
                <a:lnTo>
                  <a:pt x="618443" y="561009"/>
                </a:lnTo>
                <a:lnTo>
                  <a:pt x="643240" y="523973"/>
                </a:lnTo>
                <a:lnTo>
                  <a:pt x="663243" y="483762"/>
                </a:lnTo>
                <a:lnTo>
                  <a:pt x="678040" y="440792"/>
                </a:lnTo>
                <a:lnTo>
                  <a:pt x="687220" y="395477"/>
                </a:lnTo>
                <a:lnTo>
                  <a:pt x="690372" y="348233"/>
                </a:lnTo>
                <a:lnTo>
                  <a:pt x="687220" y="300990"/>
                </a:lnTo>
                <a:lnTo>
                  <a:pt x="678040" y="255675"/>
                </a:lnTo>
                <a:lnTo>
                  <a:pt x="663243" y="212705"/>
                </a:lnTo>
                <a:lnTo>
                  <a:pt x="643240" y="172494"/>
                </a:lnTo>
                <a:lnTo>
                  <a:pt x="618443" y="135458"/>
                </a:lnTo>
                <a:lnTo>
                  <a:pt x="589264" y="102012"/>
                </a:lnTo>
                <a:lnTo>
                  <a:pt x="556112" y="72573"/>
                </a:lnTo>
                <a:lnTo>
                  <a:pt x="519401" y="47554"/>
                </a:lnTo>
                <a:lnTo>
                  <a:pt x="479542" y="27372"/>
                </a:lnTo>
                <a:lnTo>
                  <a:pt x="436945" y="12442"/>
                </a:lnTo>
                <a:lnTo>
                  <a:pt x="392022" y="3179"/>
                </a:lnTo>
                <a:lnTo>
                  <a:pt x="345186" y="0"/>
                </a:lnTo>
                <a:lnTo>
                  <a:pt x="298349" y="3179"/>
                </a:lnTo>
                <a:lnTo>
                  <a:pt x="253426" y="12442"/>
                </a:lnTo>
                <a:lnTo>
                  <a:pt x="210829" y="27372"/>
                </a:lnTo>
                <a:lnTo>
                  <a:pt x="170970" y="47554"/>
                </a:lnTo>
                <a:lnTo>
                  <a:pt x="134259" y="72573"/>
                </a:lnTo>
                <a:lnTo>
                  <a:pt x="101107" y="102012"/>
                </a:lnTo>
                <a:lnTo>
                  <a:pt x="71928" y="135458"/>
                </a:lnTo>
                <a:lnTo>
                  <a:pt x="47131" y="172494"/>
                </a:lnTo>
                <a:lnTo>
                  <a:pt x="27128" y="212705"/>
                </a:lnTo>
                <a:lnTo>
                  <a:pt x="12331" y="255675"/>
                </a:lnTo>
                <a:lnTo>
                  <a:pt x="3151" y="300990"/>
                </a:lnTo>
                <a:lnTo>
                  <a:pt x="0" y="348233"/>
                </a:lnTo>
                <a:close/>
              </a:path>
            </a:pathLst>
          </a:custGeom>
          <a:ln w="1905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733034" y="3519677"/>
            <a:ext cx="108839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35" dirty="0">
                <a:solidFill>
                  <a:srgbClr val="F9B017"/>
                </a:solidFill>
                <a:latin typeface="Arial"/>
                <a:cs typeface="Arial"/>
              </a:rPr>
              <a:t>Tuns</a:t>
            </a:r>
            <a:r>
              <a:rPr sz="1400" b="1" spc="-7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special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237985" y="4601717"/>
            <a:ext cx="111125" cy="358775"/>
          </a:xfrm>
          <a:custGeom>
            <a:avLst/>
            <a:gdLst/>
            <a:ahLst/>
            <a:cxnLst/>
            <a:rect l="l" t="t" r="r" b="b"/>
            <a:pathLst>
              <a:path w="111125" h="358775">
                <a:moveTo>
                  <a:pt x="10667" y="252348"/>
                </a:moveTo>
                <a:lnTo>
                  <a:pt x="1524" y="257682"/>
                </a:lnTo>
                <a:lnTo>
                  <a:pt x="0" y="263524"/>
                </a:lnTo>
                <a:lnTo>
                  <a:pt x="55372" y="358393"/>
                </a:lnTo>
                <a:lnTo>
                  <a:pt x="66417" y="339470"/>
                </a:lnTo>
                <a:lnTo>
                  <a:pt x="45847" y="339470"/>
                </a:lnTo>
                <a:lnTo>
                  <a:pt x="45847" y="304164"/>
                </a:lnTo>
                <a:lnTo>
                  <a:pt x="16510" y="253872"/>
                </a:lnTo>
                <a:lnTo>
                  <a:pt x="10667" y="252348"/>
                </a:lnTo>
                <a:close/>
              </a:path>
              <a:path w="111125" h="358775">
                <a:moveTo>
                  <a:pt x="45847" y="304164"/>
                </a:moveTo>
                <a:lnTo>
                  <a:pt x="45847" y="339470"/>
                </a:lnTo>
                <a:lnTo>
                  <a:pt x="64897" y="339470"/>
                </a:lnTo>
                <a:lnTo>
                  <a:pt x="64897" y="334644"/>
                </a:lnTo>
                <a:lnTo>
                  <a:pt x="47116" y="334644"/>
                </a:lnTo>
                <a:lnTo>
                  <a:pt x="55372" y="320493"/>
                </a:lnTo>
                <a:lnTo>
                  <a:pt x="45847" y="304164"/>
                </a:lnTo>
                <a:close/>
              </a:path>
              <a:path w="111125" h="358775">
                <a:moveTo>
                  <a:pt x="100075" y="252348"/>
                </a:moveTo>
                <a:lnTo>
                  <a:pt x="94234" y="253872"/>
                </a:lnTo>
                <a:lnTo>
                  <a:pt x="64897" y="304164"/>
                </a:lnTo>
                <a:lnTo>
                  <a:pt x="64897" y="339470"/>
                </a:lnTo>
                <a:lnTo>
                  <a:pt x="66417" y="339470"/>
                </a:lnTo>
                <a:lnTo>
                  <a:pt x="110743" y="263524"/>
                </a:lnTo>
                <a:lnTo>
                  <a:pt x="109219" y="257682"/>
                </a:lnTo>
                <a:lnTo>
                  <a:pt x="100075" y="252348"/>
                </a:lnTo>
                <a:close/>
              </a:path>
              <a:path w="111125" h="358775">
                <a:moveTo>
                  <a:pt x="55372" y="320493"/>
                </a:moveTo>
                <a:lnTo>
                  <a:pt x="47116" y="334644"/>
                </a:lnTo>
                <a:lnTo>
                  <a:pt x="63626" y="334644"/>
                </a:lnTo>
                <a:lnTo>
                  <a:pt x="55372" y="320493"/>
                </a:lnTo>
                <a:close/>
              </a:path>
              <a:path w="111125" h="358775">
                <a:moveTo>
                  <a:pt x="64897" y="304164"/>
                </a:moveTo>
                <a:lnTo>
                  <a:pt x="55372" y="320493"/>
                </a:lnTo>
                <a:lnTo>
                  <a:pt x="63626" y="334644"/>
                </a:lnTo>
                <a:lnTo>
                  <a:pt x="64897" y="334644"/>
                </a:lnTo>
                <a:lnTo>
                  <a:pt x="64897" y="304164"/>
                </a:lnTo>
                <a:close/>
              </a:path>
              <a:path w="111125" h="358775">
                <a:moveTo>
                  <a:pt x="64897" y="0"/>
                </a:moveTo>
                <a:lnTo>
                  <a:pt x="45847" y="0"/>
                </a:lnTo>
                <a:lnTo>
                  <a:pt x="45847" y="304164"/>
                </a:lnTo>
                <a:lnTo>
                  <a:pt x="55372" y="320493"/>
                </a:lnTo>
                <a:lnTo>
                  <a:pt x="64896" y="304164"/>
                </a:lnTo>
                <a:lnTo>
                  <a:pt x="64897" y="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345423" y="3810000"/>
            <a:ext cx="688975" cy="696595"/>
          </a:xfrm>
          <a:custGeom>
            <a:avLst/>
            <a:gdLst/>
            <a:ahLst/>
            <a:cxnLst/>
            <a:rect l="l" t="t" r="r" b="b"/>
            <a:pathLst>
              <a:path w="688975" h="696595">
                <a:moveTo>
                  <a:pt x="0" y="348233"/>
                </a:moveTo>
                <a:lnTo>
                  <a:pt x="3143" y="395477"/>
                </a:lnTo>
                <a:lnTo>
                  <a:pt x="12301" y="440792"/>
                </a:lnTo>
                <a:lnTo>
                  <a:pt x="27062" y="483762"/>
                </a:lnTo>
                <a:lnTo>
                  <a:pt x="47018" y="523973"/>
                </a:lnTo>
                <a:lnTo>
                  <a:pt x="71757" y="561009"/>
                </a:lnTo>
                <a:lnTo>
                  <a:pt x="100869" y="594455"/>
                </a:lnTo>
                <a:lnTo>
                  <a:pt x="133945" y="623894"/>
                </a:lnTo>
                <a:lnTo>
                  <a:pt x="170575" y="648913"/>
                </a:lnTo>
                <a:lnTo>
                  <a:pt x="210347" y="669095"/>
                </a:lnTo>
                <a:lnTo>
                  <a:pt x="252853" y="684025"/>
                </a:lnTo>
                <a:lnTo>
                  <a:pt x="297682" y="693288"/>
                </a:lnTo>
                <a:lnTo>
                  <a:pt x="344424" y="696468"/>
                </a:lnTo>
                <a:lnTo>
                  <a:pt x="391165" y="693288"/>
                </a:lnTo>
                <a:lnTo>
                  <a:pt x="435994" y="684025"/>
                </a:lnTo>
                <a:lnTo>
                  <a:pt x="478500" y="669095"/>
                </a:lnTo>
                <a:lnTo>
                  <a:pt x="518272" y="648913"/>
                </a:lnTo>
                <a:lnTo>
                  <a:pt x="554902" y="623894"/>
                </a:lnTo>
                <a:lnTo>
                  <a:pt x="587978" y="594455"/>
                </a:lnTo>
                <a:lnTo>
                  <a:pt x="617090" y="561009"/>
                </a:lnTo>
                <a:lnTo>
                  <a:pt x="641829" y="523973"/>
                </a:lnTo>
                <a:lnTo>
                  <a:pt x="661785" y="483762"/>
                </a:lnTo>
                <a:lnTo>
                  <a:pt x="676546" y="440792"/>
                </a:lnTo>
                <a:lnTo>
                  <a:pt x="685704" y="395477"/>
                </a:lnTo>
                <a:lnTo>
                  <a:pt x="688848" y="348233"/>
                </a:lnTo>
                <a:lnTo>
                  <a:pt x="685704" y="300990"/>
                </a:lnTo>
                <a:lnTo>
                  <a:pt x="676546" y="255675"/>
                </a:lnTo>
                <a:lnTo>
                  <a:pt x="661785" y="212705"/>
                </a:lnTo>
                <a:lnTo>
                  <a:pt x="641829" y="172494"/>
                </a:lnTo>
                <a:lnTo>
                  <a:pt x="617090" y="135458"/>
                </a:lnTo>
                <a:lnTo>
                  <a:pt x="587978" y="102012"/>
                </a:lnTo>
                <a:lnTo>
                  <a:pt x="554902" y="72573"/>
                </a:lnTo>
                <a:lnTo>
                  <a:pt x="518272" y="47554"/>
                </a:lnTo>
                <a:lnTo>
                  <a:pt x="478500" y="27372"/>
                </a:lnTo>
                <a:lnTo>
                  <a:pt x="435994" y="12442"/>
                </a:lnTo>
                <a:lnTo>
                  <a:pt x="391165" y="3179"/>
                </a:lnTo>
                <a:lnTo>
                  <a:pt x="344424" y="0"/>
                </a:lnTo>
                <a:lnTo>
                  <a:pt x="297682" y="3179"/>
                </a:lnTo>
                <a:lnTo>
                  <a:pt x="252853" y="12442"/>
                </a:lnTo>
                <a:lnTo>
                  <a:pt x="210347" y="27372"/>
                </a:lnTo>
                <a:lnTo>
                  <a:pt x="170575" y="47554"/>
                </a:lnTo>
                <a:lnTo>
                  <a:pt x="133945" y="72573"/>
                </a:lnTo>
                <a:lnTo>
                  <a:pt x="100869" y="102012"/>
                </a:lnTo>
                <a:lnTo>
                  <a:pt x="71757" y="135458"/>
                </a:lnTo>
                <a:lnTo>
                  <a:pt x="47018" y="172494"/>
                </a:lnTo>
                <a:lnTo>
                  <a:pt x="27062" y="212705"/>
                </a:lnTo>
                <a:lnTo>
                  <a:pt x="12301" y="255675"/>
                </a:lnTo>
                <a:lnTo>
                  <a:pt x="3143" y="300990"/>
                </a:lnTo>
                <a:lnTo>
                  <a:pt x="0" y="348233"/>
                </a:lnTo>
                <a:close/>
              </a:path>
            </a:pathLst>
          </a:custGeom>
          <a:ln w="12700">
            <a:solidFill>
              <a:srgbClr val="F9B0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7948421" y="3280028"/>
            <a:ext cx="146748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141605">
              <a:lnSpc>
                <a:spcPct val="100000"/>
              </a:lnSpc>
              <a:spcBef>
                <a:spcPts val="105"/>
              </a:spcBef>
            </a:pPr>
            <a:r>
              <a:rPr sz="1400" b="1" spc="-35" dirty="0">
                <a:solidFill>
                  <a:srgbClr val="F9B017"/>
                </a:solidFill>
                <a:latin typeface="Arial"/>
                <a:cs typeface="Arial"/>
              </a:rPr>
              <a:t>Tuns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normal+  bierberit</a:t>
            </a:r>
            <a:r>
              <a:rPr sz="1400" b="1" spc="-6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complet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635872" y="4580382"/>
            <a:ext cx="111125" cy="360045"/>
          </a:xfrm>
          <a:custGeom>
            <a:avLst/>
            <a:gdLst/>
            <a:ahLst/>
            <a:cxnLst/>
            <a:rect l="l" t="t" r="r" b="b"/>
            <a:pathLst>
              <a:path w="111125" h="360045">
                <a:moveTo>
                  <a:pt x="10668" y="253238"/>
                </a:moveTo>
                <a:lnTo>
                  <a:pt x="6096" y="255905"/>
                </a:lnTo>
                <a:lnTo>
                  <a:pt x="1650" y="258572"/>
                </a:lnTo>
                <a:lnTo>
                  <a:pt x="0" y="264287"/>
                </a:lnTo>
                <a:lnTo>
                  <a:pt x="2667" y="268859"/>
                </a:lnTo>
                <a:lnTo>
                  <a:pt x="54736" y="359537"/>
                </a:lnTo>
                <a:lnTo>
                  <a:pt x="65860" y="340741"/>
                </a:lnTo>
                <a:lnTo>
                  <a:pt x="45338" y="340614"/>
                </a:lnTo>
                <a:lnTo>
                  <a:pt x="45562" y="305368"/>
                </a:lnTo>
                <a:lnTo>
                  <a:pt x="19176" y="259461"/>
                </a:lnTo>
                <a:lnTo>
                  <a:pt x="16509" y="254889"/>
                </a:lnTo>
                <a:lnTo>
                  <a:pt x="10668" y="253238"/>
                </a:lnTo>
                <a:close/>
              </a:path>
              <a:path w="111125" h="360045">
                <a:moveTo>
                  <a:pt x="45562" y="305368"/>
                </a:moveTo>
                <a:lnTo>
                  <a:pt x="45338" y="340614"/>
                </a:lnTo>
                <a:lnTo>
                  <a:pt x="64388" y="340741"/>
                </a:lnTo>
                <a:lnTo>
                  <a:pt x="64419" y="335915"/>
                </a:lnTo>
                <a:lnTo>
                  <a:pt x="46608" y="335788"/>
                </a:lnTo>
                <a:lnTo>
                  <a:pt x="54948" y="321699"/>
                </a:lnTo>
                <a:lnTo>
                  <a:pt x="45562" y="305368"/>
                </a:lnTo>
                <a:close/>
              </a:path>
              <a:path w="111125" h="360045">
                <a:moveTo>
                  <a:pt x="100075" y="253873"/>
                </a:moveTo>
                <a:lnTo>
                  <a:pt x="94233" y="255397"/>
                </a:lnTo>
                <a:lnTo>
                  <a:pt x="91567" y="259842"/>
                </a:lnTo>
                <a:lnTo>
                  <a:pt x="64616" y="305368"/>
                </a:lnTo>
                <a:lnTo>
                  <a:pt x="64388" y="340741"/>
                </a:lnTo>
                <a:lnTo>
                  <a:pt x="65860" y="340741"/>
                </a:lnTo>
                <a:lnTo>
                  <a:pt x="107950" y="269621"/>
                </a:lnTo>
                <a:lnTo>
                  <a:pt x="110617" y="265049"/>
                </a:lnTo>
                <a:lnTo>
                  <a:pt x="109220" y="259207"/>
                </a:lnTo>
                <a:lnTo>
                  <a:pt x="100075" y="253873"/>
                </a:lnTo>
                <a:close/>
              </a:path>
              <a:path w="111125" h="360045">
                <a:moveTo>
                  <a:pt x="54948" y="321699"/>
                </a:moveTo>
                <a:lnTo>
                  <a:pt x="46608" y="335788"/>
                </a:lnTo>
                <a:lnTo>
                  <a:pt x="63119" y="335915"/>
                </a:lnTo>
                <a:lnTo>
                  <a:pt x="54948" y="321699"/>
                </a:lnTo>
                <a:close/>
              </a:path>
              <a:path w="111125" h="360045">
                <a:moveTo>
                  <a:pt x="64613" y="305374"/>
                </a:moveTo>
                <a:lnTo>
                  <a:pt x="54948" y="321699"/>
                </a:lnTo>
                <a:lnTo>
                  <a:pt x="63119" y="335915"/>
                </a:lnTo>
                <a:lnTo>
                  <a:pt x="64419" y="335915"/>
                </a:lnTo>
                <a:lnTo>
                  <a:pt x="64613" y="305374"/>
                </a:lnTo>
                <a:close/>
              </a:path>
              <a:path w="111125" h="360045">
                <a:moveTo>
                  <a:pt x="66548" y="0"/>
                </a:moveTo>
                <a:lnTo>
                  <a:pt x="47498" y="0"/>
                </a:lnTo>
                <a:lnTo>
                  <a:pt x="45565" y="305374"/>
                </a:lnTo>
                <a:lnTo>
                  <a:pt x="54948" y="321699"/>
                </a:lnTo>
                <a:lnTo>
                  <a:pt x="64613" y="305368"/>
                </a:lnTo>
                <a:lnTo>
                  <a:pt x="66548" y="0"/>
                </a:lnTo>
                <a:close/>
              </a:path>
            </a:pathLst>
          </a:custGeom>
          <a:solidFill>
            <a:srgbClr val="F9B01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8" name="object 18"/>
          <p:cNvGrpSpPr/>
          <p:nvPr/>
        </p:nvGrpSpPr>
        <p:grpSpPr>
          <a:xfrm>
            <a:off x="2150745" y="2804541"/>
            <a:ext cx="9122410" cy="2497455"/>
            <a:chOff x="2150745" y="2804541"/>
            <a:chExt cx="9122410" cy="2497455"/>
          </a:xfrm>
        </p:grpSpPr>
        <p:sp>
          <p:nvSpPr>
            <p:cNvPr id="19" name="object 19"/>
            <p:cNvSpPr/>
            <p:nvPr/>
          </p:nvSpPr>
          <p:spPr>
            <a:xfrm>
              <a:off x="2160270" y="2935986"/>
              <a:ext cx="688975" cy="696595"/>
            </a:xfrm>
            <a:custGeom>
              <a:avLst/>
              <a:gdLst/>
              <a:ahLst/>
              <a:cxnLst/>
              <a:rect l="l" t="t" r="r" b="b"/>
              <a:pathLst>
                <a:path w="688975" h="696595">
                  <a:moveTo>
                    <a:pt x="0" y="348234"/>
                  </a:moveTo>
                  <a:lnTo>
                    <a:pt x="3143" y="395477"/>
                  </a:lnTo>
                  <a:lnTo>
                    <a:pt x="12301" y="440792"/>
                  </a:lnTo>
                  <a:lnTo>
                    <a:pt x="27062" y="483762"/>
                  </a:lnTo>
                  <a:lnTo>
                    <a:pt x="47018" y="523973"/>
                  </a:lnTo>
                  <a:lnTo>
                    <a:pt x="71757" y="561009"/>
                  </a:lnTo>
                  <a:lnTo>
                    <a:pt x="100869" y="594455"/>
                  </a:lnTo>
                  <a:lnTo>
                    <a:pt x="133945" y="623894"/>
                  </a:lnTo>
                  <a:lnTo>
                    <a:pt x="170575" y="648913"/>
                  </a:lnTo>
                  <a:lnTo>
                    <a:pt x="210347" y="669095"/>
                  </a:lnTo>
                  <a:lnTo>
                    <a:pt x="252853" y="684025"/>
                  </a:lnTo>
                  <a:lnTo>
                    <a:pt x="297682" y="693288"/>
                  </a:lnTo>
                  <a:lnTo>
                    <a:pt x="344424" y="696468"/>
                  </a:lnTo>
                  <a:lnTo>
                    <a:pt x="391165" y="693288"/>
                  </a:lnTo>
                  <a:lnTo>
                    <a:pt x="435994" y="684025"/>
                  </a:lnTo>
                  <a:lnTo>
                    <a:pt x="478500" y="669095"/>
                  </a:lnTo>
                  <a:lnTo>
                    <a:pt x="518272" y="648913"/>
                  </a:lnTo>
                  <a:lnTo>
                    <a:pt x="554902" y="623894"/>
                  </a:lnTo>
                  <a:lnTo>
                    <a:pt x="587978" y="594455"/>
                  </a:lnTo>
                  <a:lnTo>
                    <a:pt x="617090" y="561009"/>
                  </a:lnTo>
                  <a:lnTo>
                    <a:pt x="641829" y="523973"/>
                  </a:lnTo>
                  <a:lnTo>
                    <a:pt x="661785" y="483762"/>
                  </a:lnTo>
                  <a:lnTo>
                    <a:pt x="676546" y="440792"/>
                  </a:lnTo>
                  <a:lnTo>
                    <a:pt x="685704" y="395477"/>
                  </a:lnTo>
                  <a:lnTo>
                    <a:pt x="688848" y="348234"/>
                  </a:lnTo>
                  <a:lnTo>
                    <a:pt x="685704" y="300990"/>
                  </a:lnTo>
                  <a:lnTo>
                    <a:pt x="676546" y="255675"/>
                  </a:lnTo>
                  <a:lnTo>
                    <a:pt x="661785" y="212705"/>
                  </a:lnTo>
                  <a:lnTo>
                    <a:pt x="641829" y="172494"/>
                  </a:lnTo>
                  <a:lnTo>
                    <a:pt x="617090" y="135458"/>
                  </a:lnTo>
                  <a:lnTo>
                    <a:pt x="587978" y="102012"/>
                  </a:lnTo>
                  <a:lnTo>
                    <a:pt x="554902" y="72573"/>
                  </a:lnTo>
                  <a:lnTo>
                    <a:pt x="518272" y="47554"/>
                  </a:lnTo>
                  <a:lnTo>
                    <a:pt x="478500" y="27372"/>
                  </a:lnTo>
                  <a:lnTo>
                    <a:pt x="435994" y="12442"/>
                  </a:lnTo>
                  <a:lnTo>
                    <a:pt x="391165" y="3179"/>
                  </a:lnTo>
                  <a:lnTo>
                    <a:pt x="344424" y="0"/>
                  </a:lnTo>
                  <a:lnTo>
                    <a:pt x="297682" y="3179"/>
                  </a:lnTo>
                  <a:lnTo>
                    <a:pt x="252853" y="12442"/>
                  </a:lnTo>
                  <a:lnTo>
                    <a:pt x="210347" y="27372"/>
                  </a:lnTo>
                  <a:lnTo>
                    <a:pt x="170575" y="47554"/>
                  </a:lnTo>
                  <a:lnTo>
                    <a:pt x="133945" y="72573"/>
                  </a:lnTo>
                  <a:lnTo>
                    <a:pt x="100869" y="102012"/>
                  </a:lnTo>
                  <a:lnTo>
                    <a:pt x="71757" y="135458"/>
                  </a:lnTo>
                  <a:lnTo>
                    <a:pt x="47018" y="172494"/>
                  </a:lnTo>
                  <a:lnTo>
                    <a:pt x="27062" y="212705"/>
                  </a:lnTo>
                  <a:lnTo>
                    <a:pt x="12301" y="255675"/>
                  </a:lnTo>
                  <a:lnTo>
                    <a:pt x="3143" y="300990"/>
                  </a:lnTo>
                  <a:lnTo>
                    <a:pt x="0" y="348234"/>
                  </a:lnTo>
                  <a:close/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481326" y="3675126"/>
              <a:ext cx="111125" cy="1334135"/>
            </a:xfrm>
            <a:custGeom>
              <a:avLst/>
              <a:gdLst/>
              <a:ahLst/>
              <a:cxnLst/>
              <a:rect l="l" t="t" r="r" b="b"/>
              <a:pathLst>
                <a:path w="111125" h="1334135">
                  <a:moveTo>
                    <a:pt x="10668" y="1228090"/>
                  </a:moveTo>
                  <a:lnTo>
                    <a:pt x="1524" y="1233424"/>
                  </a:lnTo>
                  <a:lnTo>
                    <a:pt x="0" y="1239266"/>
                  </a:lnTo>
                  <a:lnTo>
                    <a:pt x="55372" y="1334135"/>
                  </a:lnTo>
                  <a:lnTo>
                    <a:pt x="66417" y="1315212"/>
                  </a:lnTo>
                  <a:lnTo>
                    <a:pt x="45847" y="1315212"/>
                  </a:lnTo>
                  <a:lnTo>
                    <a:pt x="45847" y="1279906"/>
                  </a:lnTo>
                  <a:lnTo>
                    <a:pt x="16510" y="1229614"/>
                  </a:lnTo>
                  <a:lnTo>
                    <a:pt x="10668" y="1228090"/>
                  </a:lnTo>
                  <a:close/>
                </a:path>
                <a:path w="111125" h="1334135">
                  <a:moveTo>
                    <a:pt x="45847" y="1279906"/>
                  </a:moveTo>
                  <a:lnTo>
                    <a:pt x="45847" y="1315212"/>
                  </a:lnTo>
                  <a:lnTo>
                    <a:pt x="64897" y="1315212"/>
                  </a:lnTo>
                  <a:lnTo>
                    <a:pt x="64897" y="1310386"/>
                  </a:lnTo>
                  <a:lnTo>
                    <a:pt x="47117" y="1310386"/>
                  </a:lnTo>
                  <a:lnTo>
                    <a:pt x="55372" y="1296234"/>
                  </a:lnTo>
                  <a:lnTo>
                    <a:pt x="45847" y="1279906"/>
                  </a:lnTo>
                  <a:close/>
                </a:path>
                <a:path w="111125" h="1334135">
                  <a:moveTo>
                    <a:pt x="100075" y="1228090"/>
                  </a:moveTo>
                  <a:lnTo>
                    <a:pt x="94234" y="1229614"/>
                  </a:lnTo>
                  <a:lnTo>
                    <a:pt x="64897" y="1279906"/>
                  </a:lnTo>
                  <a:lnTo>
                    <a:pt x="64897" y="1315212"/>
                  </a:lnTo>
                  <a:lnTo>
                    <a:pt x="66417" y="1315212"/>
                  </a:lnTo>
                  <a:lnTo>
                    <a:pt x="110743" y="1239266"/>
                  </a:lnTo>
                  <a:lnTo>
                    <a:pt x="109219" y="1233424"/>
                  </a:lnTo>
                  <a:lnTo>
                    <a:pt x="100075" y="1228090"/>
                  </a:lnTo>
                  <a:close/>
                </a:path>
                <a:path w="111125" h="1334135">
                  <a:moveTo>
                    <a:pt x="55372" y="1296234"/>
                  </a:moveTo>
                  <a:lnTo>
                    <a:pt x="47117" y="1310386"/>
                  </a:lnTo>
                  <a:lnTo>
                    <a:pt x="63626" y="1310386"/>
                  </a:lnTo>
                  <a:lnTo>
                    <a:pt x="55372" y="1296234"/>
                  </a:lnTo>
                  <a:close/>
                </a:path>
                <a:path w="111125" h="1334135">
                  <a:moveTo>
                    <a:pt x="64897" y="1279906"/>
                  </a:moveTo>
                  <a:lnTo>
                    <a:pt x="55372" y="1296234"/>
                  </a:lnTo>
                  <a:lnTo>
                    <a:pt x="63626" y="1310386"/>
                  </a:lnTo>
                  <a:lnTo>
                    <a:pt x="64897" y="1310386"/>
                  </a:lnTo>
                  <a:lnTo>
                    <a:pt x="64897" y="1279906"/>
                  </a:lnTo>
                  <a:close/>
                </a:path>
                <a:path w="111125" h="1334135">
                  <a:moveTo>
                    <a:pt x="64897" y="0"/>
                  </a:moveTo>
                  <a:lnTo>
                    <a:pt x="45847" y="0"/>
                  </a:lnTo>
                  <a:lnTo>
                    <a:pt x="45847" y="1279906"/>
                  </a:lnTo>
                  <a:lnTo>
                    <a:pt x="55372" y="1296234"/>
                  </a:lnTo>
                  <a:lnTo>
                    <a:pt x="64896" y="1279906"/>
                  </a:lnTo>
                  <a:lnTo>
                    <a:pt x="64897" y="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693158" y="2902458"/>
              <a:ext cx="690880" cy="695325"/>
            </a:xfrm>
            <a:custGeom>
              <a:avLst/>
              <a:gdLst/>
              <a:ahLst/>
              <a:cxnLst/>
              <a:rect l="l" t="t" r="r" b="b"/>
              <a:pathLst>
                <a:path w="690879" h="695325">
                  <a:moveTo>
                    <a:pt x="0" y="347471"/>
                  </a:moveTo>
                  <a:lnTo>
                    <a:pt x="3151" y="394620"/>
                  </a:lnTo>
                  <a:lnTo>
                    <a:pt x="12331" y="439841"/>
                  </a:lnTo>
                  <a:lnTo>
                    <a:pt x="27128" y="482721"/>
                  </a:lnTo>
                  <a:lnTo>
                    <a:pt x="47131" y="522844"/>
                  </a:lnTo>
                  <a:lnTo>
                    <a:pt x="71928" y="559799"/>
                  </a:lnTo>
                  <a:lnTo>
                    <a:pt x="101107" y="593169"/>
                  </a:lnTo>
                  <a:lnTo>
                    <a:pt x="134259" y="622541"/>
                  </a:lnTo>
                  <a:lnTo>
                    <a:pt x="170970" y="647502"/>
                  </a:lnTo>
                  <a:lnTo>
                    <a:pt x="210829" y="667637"/>
                  </a:lnTo>
                  <a:lnTo>
                    <a:pt x="253426" y="682531"/>
                  </a:lnTo>
                  <a:lnTo>
                    <a:pt x="298349" y="691771"/>
                  </a:lnTo>
                  <a:lnTo>
                    <a:pt x="345186" y="694943"/>
                  </a:lnTo>
                  <a:lnTo>
                    <a:pt x="392022" y="691771"/>
                  </a:lnTo>
                  <a:lnTo>
                    <a:pt x="436945" y="682531"/>
                  </a:lnTo>
                  <a:lnTo>
                    <a:pt x="479542" y="667637"/>
                  </a:lnTo>
                  <a:lnTo>
                    <a:pt x="519401" y="647502"/>
                  </a:lnTo>
                  <a:lnTo>
                    <a:pt x="556112" y="622541"/>
                  </a:lnTo>
                  <a:lnTo>
                    <a:pt x="589264" y="593169"/>
                  </a:lnTo>
                  <a:lnTo>
                    <a:pt x="618443" y="559799"/>
                  </a:lnTo>
                  <a:lnTo>
                    <a:pt x="643240" y="522844"/>
                  </a:lnTo>
                  <a:lnTo>
                    <a:pt x="663243" y="482721"/>
                  </a:lnTo>
                  <a:lnTo>
                    <a:pt x="678040" y="439841"/>
                  </a:lnTo>
                  <a:lnTo>
                    <a:pt x="687220" y="394620"/>
                  </a:lnTo>
                  <a:lnTo>
                    <a:pt x="690371" y="347471"/>
                  </a:lnTo>
                  <a:lnTo>
                    <a:pt x="687220" y="300323"/>
                  </a:lnTo>
                  <a:lnTo>
                    <a:pt x="678040" y="255102"/>
                  </a:lnTo>
                  <a:lnTo>
                    <a:pt x="663243" y="212222"/>
                  </a:lnTo>
                  <a:lnTo>
                    <a:pt x="643240" y="172099"/>
                  </a:lnTo>
                  <a:lnTo>
                    <a:pt x="618443" y="135144"/>
                  </a:lnTo>
                  <a:lnTo>
                    <a:pt x="589264" y="101774"/>
                  </a:lnTo>
                  <a:lnTo>
                    <a:pt x="556112" y="72402"/>
                  </a:lnTo>
                  <a:lnTo>
                    <a:pt x="519401" y="47441"/>
                  </a:lnTo>
                  <a:lnTo>
                    <a:pt x="479542" y="27306"/>
                  </a:lnTo>
                  <a:lnTo>
                    <a:pt x="436945" y="12412"/>
                  </a:lnTo>
                  <a:lnTo>
                    <a:pt x="392022" y="3172"/>
                  </a:lnTo>
                  <a:lnTo>
                    <a:pt x="345186" y="0"/>
                  </a:lnTo>
                  <a:lnTo>
                    <a:pt x="298349" y="3172"/>
                  </a:lnTo>
                  <a:lnTo>
                    <a:pt x="253426" y="12412"/>
                  </a:lnTo>
                  <a:lnTo>
                    <a:pt x="210829" y="27306"/>
                  </a:lnTo>
                  <a:lnTo>
                    <a:pt x="170970" y="47441"/>
                  </a:lnTo>
                  <a:lnTo>
                    <a:pt x="134259" y="72402"/>
                  </a:lnTo>
                  <a:lnTo>
                    <a:pt x="101107" y="101774"/>
                  </a:lnTo>
                  <a:lnTo>
                    <a:pt x="71928" y="135144"/>
                  </a:lnTo>
                  <a:lnTo>
                    <a:pt x="47131" y="172099"/>
                  </a:lnTo>
                  <a:lnTo>
                    <a:pt x="27128" y="212222"/>
                  </a:lnTo>
                  <a:lnTo>
                    <a:pt x="12331" y="255102"/>
                  </a:lnTo>
                  <a:lnTo>
                    <a:pt x="3151" y="300323"/>
                  </a:lnTo>
                  <a:lnTo>
                    <a:pt x="0" y="347471"/>
                  </a:lnTo>
                  <a:close/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008118" y="3644646"/>
              <a:ext cx="111125" cy="1330960"/>
            </a:xfrm>
            <a:custGeom>
              <a:avLst/>
              <a:gdLst/>
              <a:ahLst/>
              <a:cxnLst/>
              <a:rect l="l" t="t" r="r" b="b"/>
              <a:pathLst>
                <a:path w="111125" h="1330960">
                  <a:moveTo>
                    <a:pt x="10668" y="1224660"/>
                  </a:moveTo>
                  <a:lnTo>
                    <a:pt x="6096" y="1227201"/>
                  </a:lnTo>
                  <a:lnTo>
                    <a:pt x="1524" y="1229867"/>
                  </a:lnTo>
                  <a:lnTo>
                    <a:pt x="0" y="1235709"/>
                  </a:lnTo>
                  <a:lnTo>
                    <a:pt x="55372" y="1330578"/>
                  </a:lnTo>
                  <a:lnTo>
                    <a:pt x="66417" y="1311655"/>
                  </a:lnTo>
                  <a:lnTo>
                    <a:pt x="45847" y="1311655"/>
                  </a:lnTo>
                  <a:lnTo>
                    <a:pt x="45847" y="1276350"/>
                  </a:lnTo>
                  <a:lnTo>
                    <a:pt x="19177" y="1230629"/>
                  </a:lnTo>
                  <a:lnTo>
                    <a:pt x="16510" y="1226184"/>
                  </a:lnTo>
                  <a:lnTo>
                    <a:pt x="10668" y="1224660"/>
                  </a:lnTo>
                  <a:close/>
                </a:path>
                <a:path w="111125" h="1330960">
                  <a:moveTo>
                    <a:pt x="45847" y="1276350"/>
                  </a:moveTo>
                  <a:lnTo>
                    <a:pt x="45847" y="1311655"/>
                  </a:lnTo>
                  <a:lnTo>
                    <a:pt x="64897" y="1311655"/>
                  </a:lnTo>
                  <a:lnTo>
                    <a:pt x="64897" y="1306829"/>
                  </a:lnTo>
                  <a:lnTo>
                    <a:pt x="47117" y="1306829"/>
                  </a:lnTo>
                  <a:lnTo>
                    <a:pt x="55372" y="1292678"/>
                  </a:lnTo>
                  <a:lnTo>
                    <a:pt x="45847" y="1276350"/>
                  </a:lnTo>
                  <a:close/>
                </a:path>
                <a:path w="111125" h="1330960">
                  <a:moveTo>
                    <a:pt x="100076" y="1224660"/>
                  </a:moveTo>
                  <a:lnTo>
                    <a:pt x="94234" y="1226184"/>
                  </a:lnTo>
                  <a:lnTo>
                    <a:pt x="91567" y="1230629"/>
                  </a:lnTo>
                  <a:lnTo>
                    <a:pt x="64897" y="1276350"/>
                  </a:lnTo>
                  <a:lnTo>
                    <a:pt x="64897" y="1311655"/>
                  </a:lnTo>
                  <a:lnTo>
                    <a:pt x="66417" y="1311655"/>
                  </a:lnTo>
                  <a:lnTo>
                    <a:pt x="110744" y="1235709"/>
                  </a:lnTo>
                  <a:lnTo>
                    <a:pt x="109220" y="1229867"/>
                  </a:lnTo>
                  <a:lnTo>
                    <a:pt x="104648" y="1227201"/>
                  </a:lnTo>
                  <a:lnTo>
                    <a:pt x="100076" y="1224660"/>
                  </a:lnTo>
                  <a:close/>
                </a:path>
                <a:path w="111125" h="1330960">
                  <a:moveTo>
                    <a:pt x="55372" y="1292678"/>
                  </a:moveTo>
                  <a:lnTo>
                    <a:pt x="47117" y="1306829"/>
                  </a:lnTo>
                  <a:lnTo>
                    <a:pt x="63627" y="1306829"/>
                  </a:lnTo>
                  <a:lnTo>
                    <a:pt x="55372" y="1292678"/>
                  </a:lnTo>
                  <a:close/>
                </a:path>
                <a:path w="111125" h="1330960">
                  <a:moveTo>
                    <a:pt x="64897" y="1276350"/>
                  </a:moveTo>
                  <a:lnTo>
                    <a:pt x="55372" y="1292678"/>
                  </a:lnTo>
                  <a:lnTo>
                    <a:pt x="63627" y="1306829"/>
                  </a:lnTo>
                  <a:lnTo>
                    <a:pt x="64897" y="1306829"/>
                  </a:lnTo>
                  <a:lnTo>
                    <a:pt x="64897" y="1276350"/>
                  </a:lnTo>
                  <a:close/>
                </a:path>
                <a:path w="111125" h="1330960">
                  <a:moveTo>
                    <a:pt x="64897" y="0"/>
                  </a:moveTo>
                  <a:lnTo>
                    <a:pt x="45847" y="0"/>
                  </a:lnTo>
                  <a:lnTo>
                    <a:pt x="45847" y="1276350"/>
                  </a:lnTo>
                  <a:lnTo>
                    <a:pt x="55372" y="1292678"/>
                  </a:lnTo>
                  <a:lnTo>
                    <a:pt x="64897" y="1276350"/>
                  </a:lnTo>
                  <a:lnTo>
                    <a:pt x="64897" y="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7114794" y="2875026"/>
              <a:ext cx="690880" cy="695325"/>
            </a:xfrm>
            <a:custGeom>
              <a:avLst/>
              <a:gdLst/>
              <a:ahLst/>
              <a:cxnLst/>
              <a:rect l="l" t="t" r="r" b="b"/>
              <a:pathLst>
                <a:path w="690879" h="695325">
                  <a:moveTo>
                    <a:pt x="0" y="347472"/>
                  </a:moveTo>
                  <a:lnTo>
                    <a:pt x="3151" y="394620"/>
                  </a:lnTo>
                  <a:lnTo>
                    <a:pt x="12331" y="439841"/>
                  </a:lnTo>
                  <a:lnTo>
                    <a:pt x="27128" y="482721"/>
                  </a:lnTo>
                  <a:lnTo>
                    <a:pt x="47131" y="522844"/>
                  </a:lnTo>
                  <a:lnTo>
                    <a:pt x="71928" y="559799"/>
                  </a:lnTo>
                  <a:lnTo>
                    <a:pt x="101107" y="593169"/>
                  </a:lnTo>
                  <a:lnTo>
                    <a:pt x="134259" y="622541"/>
                  </a:lnTo>
                  <a:lnTo>
                    <a:pt x="170970" y="647502"/>
                  </a:lnTo>
                  <a:lnTo>
                    <a:pt x="210829" y="667637"/>
                  </a:lnTo>
                  <a:lnTo>
                    <a:pt x="253426" y="682531"/>
                  </a:lnTo>
                  <a:lnTo>
                    <a:pt x="298349" y="691771"/>
                  </a:lnTo>
                  <a:lnTo>
                    <a:pt x="345185" y="694944"/>
                  </a:lnTo>
                  <a:lnTo>
                    <a:pt x="392022" y="691771"/>
                  </a:lnTo>
                  <a:lnTo>
                    <a:pt x="436945" y="682531"/>
                  </a:lnTo>
                  <a:lnTo>
                    <a:pt x="479542" y="667637"/>
                  </a:lnTo>
                  <a:lnTo>
                    <a:pt x="519401" y="647502"/>
                  </a:lnTo>
                  <a:lnTo>
                    <a:pt x="556112" y="622541"/>
                  </a:lnTo>
                  <a:lnTo>
                    <a:pt x="589264" y="593169"/>
                  </a:lnTo>
                  <a:lnTo>
                    <a:pt x="618443" y="559799"/>
                  </a:lnTo>
                  <a:lnTo>
                    <a:pt x="643240" y="522844"/>
                  </a:lnTo>
                  <a:lnTo>
                    <a:pt x="663243" y="482721"/>
                  </a:lnTo>
                  <a:lnTo>
                    <a:pt x="678040" y="439841"/>
                  </a:lnTo>
                  <a:lnTo>
                    <a:pt x="687220" y="394620"/>
                  </a:lnTo>
                  <a:lnTo>
                    <a:pt x="690372" y="347472"/>
                  </a:lnTo>
                  <a:lnTo>
                    <a:pt x="687220" y="300323"/>
                  </a:lnTo>
                  <a:lnTo>
                    <a:pt x="678040" y="255102"/>
                  </a:lnTo>
                  <a:lnTo>
                    <a:pt x="663243" y="212222"/>
                  </a:lnTo>
                  <a:lnTo>
                    <a:pt x="643240" y="172099"/>
                  </a:lnTo>
                  <a:lnTo>
                    <a:pt x="618443" y="135144"/>
                  </a:lnTo>
                  <a:lnTo>
                    <a:pt x="589264" y="101774"/>
                  </a:lnTo>
                  <a:lnTo>
                    <a:pt x="556112" y="72402"/>
                  </a:lnTo>
                  <a:lnTo>
                    <a:pt x="519401" y="47441"/>
                  </a:lnTo>
                  <a:lnTo>
                    <a:pt x="479542" y="27306"/>
                  </a:lnTo>
                  <a:lnTo>
                    <a:pt x="436945" y="12412"/>
                  </a:lnTo>
                  <a:lnTo>
                    <a:pt x="392022" y="3172"/>
                  </a:lnTo>
                  <a:lnTo>
                    <a:pt x="345185" y="0"/>
                  </a:lnTo>
                  <a:lnTo>
                    <a:pt x="298349" y="3172"/>
                  </a:lnTo>
                  <a:lnTo>
                    <a:pt x="253426" y="12412"/>
                  </a:lnTo>
                  <a:lnTo>
                    <a:pt x="210829" y="27306"/>
                  </a:lnTo>
                  <a:lnTo>
                    <a:pt x="170970" y="47441"/>
                  </a:lnTo>
                  <a:lnTo>
                    <a:pt x="134259" y="72402"/>
                  </a:lnTo>
                  <a:lnTo>
                    <a:pt x="101107" y="101774"/>
                  </a:lnTo>
                  <a:lnTo>
                    <a:pt x="71928" y="135144"/>
                  </a:lnTo>
                  <a:lnTo>
                    <a:pt x="47131" y="172099"/>
                  </a:lnTo>
                  <a:lnTo>
                    <a:pt x="27128" y="212222"/>
                  </a:lnTo>
                  <a:lnTo>
                    <a:pt x="12331" y="255102"/>
                  </a:lnTo>
                  <a:lnTo>
                    <a:pt x="3151" y="300323"/>
                  </a:lnTo>
                  <a:lnTo>
                    <a:pt x="0" y="347472"/>
                  </a:lnTo>
                  <a:close/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7405370" y="3612641"/>
              <a:ext cx="3637915" cy="1689735"/>
            </a:xfrm>
            <a:custGeom>
              <a:avLst/>
              <a:gdLst/>
              <a:ahLst/>
              <a:cxnLst/>
              <a:rect l="l" t="t" r="r" b="b"/>
              <a:pathLst>
                <a:path w="3637915" h="1689735">
                  <a:moveTo>
                    <a:pt x="110744" y="1258062"/>
                  </a:moveTo>
                  <a:lnTo>
                    <a:pt x="109220" y="1252347"/>
                  </a:lnTo>
                  <a:lnTo>
                    <a:pt x="100076" y="1247013"/>
                  </a:lnTo>
                  <a:lnTo>
                    <a:pt x="94234" y="1248537"/>
                  </a:lnTo>
                  <a:lnTo>
                    <a:pt x="64897" y="1298841"/>
                  </a:lnTo>
                  <a:lnTo>
                    <a:pt x="55372" y="1315161"/>
                  </a:lnTo>
                  <a:lnTo>
                    <a:pt x="47117" y="1329309"/>
                  </a:lnTo>
                  <a:lnTo>
                    <a:pt x="55359" y="1315161"/>
                  </a:lnTo>
                  <a:lnTo>
                    <a:pt x="64884" y="1298841"/>
                  </a:lnTo>
                  <a:lnTo>
                    <a:pt x="64897" y="25908"/>
                  </a:lnTo>
                  <a:lnTo>
                    <a:pt x="45847" y="25908"/>
                  </a:lnTo>
                  <a:lnTo>
                    <a:pt x="45847" y="1298841"/>
                  </a:lnTo>
                  <a:lnTo>
                    <a:pt x="16510" y="1248537"/>
                  </a:lnTo>
                  <a:lnTo>
                    <a:pt x="10668" y="1247013"/>
                  </a:lnTo>
                  <a:lnTo>
                    <a:pt x="1524" y="1252347"/>
                  </a:lnTo>
                  <a:lnTo>
                    <a:pt x="0" y="1258062"/>
                  </a:lnTo>
                  <a:lnTo>
                    <a:pt x="55372" y="1352931"/>
                  </a:lnTo>
                  <a:lnTo>
                    <a:pt x="66332" y="1334135"/>
                  </a:lnTo>
                  <a:lnTo>
                    <a:pt x="110744" y="1258062"/>
                  </a:lnTo>
                  <a:close/>
                </a:path>
                <a:path w="3637915" h="1689735">
                  <a:moveTo>
                    <a:pt x="2408936" y="1232154"/>
                  </a:moveTo>
                  <a:lnTo>
                    <a:pt x="2407412" y="1226439"/>
                  </a:lnTo>
                  <a:lnTo>
                    <a:pt x="2398268" y="1221105"/>
                  </a:lnTo>
                  <a:lnTo>
                    <a:pt x="2392426" y="1222629"/>
                  </a:lnTo>
                  <a:lnTo>
                    <a:pt x="2363089" y="1272933"/>
                  </a:lnTo>
                  <a:lnTo>
                    <a:pt x="2363089" y="0"/>
                  </a:lnTo>
                  <a:lnTo>
                    <a:pt x="2344039" y="0"/>
                  </a:lnTo>
                  <a:lnTo>
                    <a:pt x="2344039" y="1272933"/>
                  </a:lnTo>
                  <a:lnTo>
                    <a:pt x="2314702" y="1222629"/>
                  </a:lnTo>
                  <a:lnTo>
                    <a:pt x="2308860" y="1221105"/>
                  </a:lnTo>
                  <a:lnTo>
                    <a:pt x="2299716" y="1226439"/>
                  </a:lnTo>
                  <a:lnTo>
                    <a:pt x="2298192" y="1232154"/>
                  </a:lnTo>
                  <a:lnTo>
                    <a:pt x="2353564" y="1327023"/>
                  </a:lnTo>
                  <a:lnTo>
                    <a:pt x="2364524" y="1308227"/>
                  </a:lnTo>
                  <a:lnTo>
                    <a:pt x="2408936" y="1232154"/>
                  </a:lnTo>
                  <a:close/>
                </a:path>
                <a:path w="3637915" h="1689735">
                  <a:moveTo>
                    <a:pt x="2497582" y="1542288"/>
                  </a:moveTo>
                  <a:lnTo>
                    <a:pt x="2490203" y="1495793"/>
                  </a:lnTo>
                  <a:lnTo>
                    <a:pt x="2469654" y="1455420"/>
                  </a:lnTo>
                  <a:lnTo>
                    <a:pt x="2438323" y="1423581"/>
                  </a:lnTo>
                  <a:lnTo>
                    <a:pt x="2398572" y="1402715"/>
                  </a:lnTo>
                  <a:lnTo>
                    <a:pt x="2352802" y="1395222"/>
                  </a:lnTo>
                  <a:lnTo>
                    <a:pt x="2307018" y="1402715"/>
                  </a:lnTo>
                  <a:lnTo>
                    <a:pt x="2267267" y="1423581"/>
                  </a:lnTo>
                  <a:lnTo>
                    <a:pt x="2235936" y="1455420"/>
                  </a:lnTo>
                  <a:lnTo>
                    <a:pt x="2215388" y="1495793"/>
                  </a:lnTo>
                  <a:lnTo>
                    <a:pt x="2208022" y="1542288"/>
                  </a:lnTo>
                  <a:lnTo>
                    <a:pt x="2215388" y="1588795"/>
                  </a:lnTo>
                  <a:lnTo>
                    <a:pt x="2235936" y="1629168"/>
                  </a:lnTo>
                  <a:lnTo>
                    <a:pt x="2267267" y="1661007"/>
                  </a:lnTo>
                  <a:lnTo>
                    <a:pt x="2307018" y="1681873"/>
                  </a:lnTo>
                  <a:lnTo>
                    <a:pt x="2352802" y="1689354"/>
                  </a:lnTo>
                  <a:lnTo>
                    <a:pt x="2398572" y="1681873"/>
                  </a:lnTo>
                  <a:lnTo>
                    <a:pt x="2438323" y="1661007"/>
                  </a:lnTo>
                  <a:lnTo>
                    <a:pt x="2469654" y="1629168"/>
                  </a:lnTo>
                  <a:lnTo>
                    <a:pt x="2490203" y="1588795"/>
                  </a:lnTo>
                  <a:lnTo>
                    <a:pt x="2497582" y="1542288"/>
                  </a:lnTo>
                  <a:close/>
                </a:path>
                <a:path w="3637915" h="1689735">
                  <a:moveTo>
                    <a:pt x="3637534" y="1542288"/>
                  </a:moveTo>
                  <a:lnTo>
                    <a:pt x="3630155" y="1495793"/>
                  </a:lnTo>
                  <a:lnTo>
                    <a:pt x="3609606" y="1455420"/>
                  </a:lnTo>
                  <a:lnTo>
                    <a:pt x="3578275" y="1423581"/>
                  </a:lnTo>
                  <a:lnTo>
                    <a:pt x="3538524" y="1402715"/>
                  </a:lnTo>
                  <a:lnTo>
                    <a:pt x="3492754" y="1395222"/>
                  </a:lnTo>
                  <a:lnTo>
                    <a:pt x="3446970" y="1402715"/>
                  </a:lnTo>
                  <a:lnTo>
                    <a:pt x="3407219" y="1423581"/>
                  </a:lnTo>
                  <a:lnTo>
                    <a:pt x="3375888" y="1455420"/>
                  </a:lnTo>
                  <a:lnTo>
                    <a:pt x="3355340" y="1495793"/>
                  </a:lnTo>
                  <a:lnTo>
                    <a:pt x="3347974" y="1542288"/>
                  </a:lnTo>
                  <a:lnTo>
                    <a:pt x="3355340" y="1588795"/>
                  </a:lnTo>
                  <a:lnTo>
                    <a:pt x="3375888" y="1629168"/>
                  </a:lnTo>
                  <a:lnTo>
                    <a:pt x="3407219" y="1661007"/>
                  </a:lnTo>
                  <a:lnTo>
                    <a:pt x="3446970" y="1681873"/>
                  </a:lnTo>
                  <a:lnTo>
                    <a:pt x="3492754" y="1689354"/>
                  </a:lnTo>
                  <a:lnTo>
                    <a:pt x="3538524" y="1681873"/>
                  </a:lnTo>
                  <a:lnTo>
                    <a:pt x="3578275" y="1661007"/>
                  </a:lnTo>
                  <a:lnTo>
                    <a:pt x="3609606" y="1629168"/>
                  </a:lnTo>
                  <a:lnTo>
                    <a:pt x="3630155" y="1588795"/>
                  </a:lnTo>
                  <a:lnTo>
                    <a:pt x="3637534" y="1542288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9414510" y="2814066"/>
              <a:ext cx="1849120" cy="1682750"/>
            </a:xfrm>
            <a:custGeom>
              <a:avLst/>
              <a:gdLst/>
              <a:ahLst/>
              <a:cxnLst/>
              <a:rect l="l" t="t" r="r" b="b"/>
              <a:pathLst>
                <a:path w="1849120" h="1682750">
                  <a:moveTo>
                    <a:pt x="0" y="347472"/>
                  </a:moveTo>
                  <a:lnTo>
                    <a:pt x="3151" y="394620"/>
                  </a:lnTo>
                  <a:lnTo>
                    <a:pt x="12331" y="439841"/>
                  </a:lnTo>
                  <a:lnTo>
                    <a:pt x="27128" y="482721"/>
                  </a:lnTo>
                  <a:lnTo>
                    <a:pt x="47131" y="522844"/>
                  </a:lnTo>
                  <a:lnTo>
                    <a:pt x="71928" y="559799"/>
                  </a:lnTo>
                  <a:lnTo>
                    <a:pt x="101107" y="593169"/>
                  </a:lnTo>
                  <a:lnTo>
                    <a:pt x="134259" y="622541"/>
                  </a:lnTo>
                  <a:lnTo>
                    <a:pt x="170970" y="647502"/>
                  </a:lnTo>
                  <a:lnTo>
                    <a:pt x="210829" y="667637"/>
                  </a:lnTo>
                  <a:lnTo>
                    <a:pt x="253426" y="682531"/>
                  </a:lnTo>
                  <a:lnTo>
                    <a:pt x="298349" y="691771"/>
                  </a:lnTo>
                  <a:lnTo>
                    <a:pt x="345186" y="694944"/>
                  </a:lnTo>
                  <a:lnTo>
                    <a:pt x="392022" y="691771"/>
                  </a:lnTo>
                  <a:lnTo>
                    <a:pt x="436945" y="682531"/>
                  </a:lnTo>
                  <a:lnTo>
                    <a:pt x="479542" y="667637"/>
                  </a:lnTo>
                  <a:lnTo>
                    <a:pt x="519401" y="647502"/>
                  </a:lnTo>
                  <a:lnTo>
                    <a:pt x="556112" y="622541"/>
                  </a:lnTo>
                  <a:lnTo>
                    <a:pt x="589264" y="593169"/>
                  </a:lnTo>
                  <a:lnTo>
                    <a:pt x="618443" y="559799"/>
                  </a:lnTo>
                  <a:lnTo>
                    <a:pt x="643240" y="522844"/>
                  </a:lnTo>
                  <a:lnTo>
                    <a:pt x="663243" y="482721"/>
                  </a:lnTo>
                  <a:lnTo>
                    <a:pt x="678040" y="439841"/>
                  </a:lnTo>
                  <a:lnTo>
                    <a:pt x="687220" y="394620"/>
                  </a:lnTo>
                  <a:lnTo>
                    <a:pt x="690372" y="347472"/>
                  </a:lnTo>
                  <a:lnTo>
                    <a:pt x="687220" y="300323"/>
                  </a:lnTo>
                  <a:lnTo>
                    <a:pt x="678040" y="255102"/>
                  </a:lnTo>
                  <a:lnTo>
                    <a:pt x="663243" y="212222"/>
                  </a:lnTo>
                  <a:lnTo>
                    <a:pt x="643240" y="172099"/>
                  </a:lnTo>
                  <a:lnTo>
                    <a:pt x="618443" y="135144"/>
                  </a:lnTo>
                  <a:lnTo>
                    <a:pt x="589264" y="101774"/>
                  </a:lnTo>
                  <a:lnTo>
                    <a:pt x="556112" y="72402"/>
                  </a:lnTo>
                  <a:lnTo>
                    <a:pt x="519401" y="47441"/>
                  </a:lnTo>
                  <a:lnTo>
                    <a:pt x="479542" y="27306"/>
                  </a:lnTo>
                  <a:lnTo>
                    <a:pt x="436945" y="12412"/>
                  </a:lnTo>
                  <a:lnTo>
                    <a:pt x="392022" y="3172"/>
                  </a:lnTo>
                  <a:lnTo>
                    <a:pt x="345186" y="0"/>
                  </a:lnTo>
                  <a:lnTo>
                    <a:pt x="298349" y="3172"/>
                  </a:lnTo>
                  <a:lnTo>
                    <a:pt x="253426" y="12412"/>
                  </a:lnTo>
                  <a:lnTo>
                    <a:pt x="210829" y="27306"/>
                  </a:lnTo>
                  <a:lnTo>
                    <a:pt x="170970" y="47441"/>
                  </a:lnTo>
                  <a:lnTo>
                    <a:pt x="134259" y="72402"/>
                  </a:lnTo>
                  <a:lnTo>
                    <a:pt x="101107" y="101774"/>
                  </a:lnTo>
                  <a:lnTo>
                    <a:pt x="71928" y="135144"/>
                  </a:lnTo>
                  <a:lnTo>
                    <a:pt x="47131" y="172099"/>
                  </a:lnTo>
                  <a:lnTo>
                    <a:pt x="27128" y="212222"/>
                  </a:lnTo>
                  <a:lnTo>
                    <a:pt x="12331" y="255102"/>
                  </a:lnTo>
                  <a:lnTo>
                    <a:pt x="3151" y="300323"/>
                  </a:lnTo>
                  <a:lnTo>
                    <a:pt x="0" y="347472"/>
                  </a:lnTo>
                  <a:close/>
                </a:path>
                <a:path w="1849120" h="1682750">
                  <a:moveTo>
                    <a:pt x="1159764" y="1335024"/>
                  </a:moveTo>
                  <a:lnTo>
                    <a:pt x="1162907" y="1382172"/>
                  </a:lnTo>
                  <a:lnTo>
                    <a:pt x="1172065" y="1427393"/>
                  </a:lnTo>
                  <a:lnTo>
                    <a:pt x="1186826" y="1470273"/>
                  </a:lnTo>
                  <a:lnTo>
                    <a:pt x="1206782" y="1510396"/>
                  </a:lnTo>
                  <a:lnTo>
                    <a:pt x="1231521" y="1547351"/>
                  </a:lnTo>
                  <a:lnTo>
                    <a:pt x="1260633" y="1580721"/>
                  </a:lnTo>
                  <a:lnTo>
                    <a:pt x="1293709" y="1610093"/>
                  </a:lnTo>
                  <a:lnTo>
                    <a:pt x="1330339" y="1635054"/>
                  </a:lnTo>
                  <a:lnTo>
                    <a:pt x="1370111" y="1655189"/>
                  </a:lnTo>
                  <a:lnTo>
                    <a:pt x="1412617" y="1670083"/>
                  </a:lnTo>
                  <a:lnTo>
                    <a:pt x="1457446" y="1679323"/>
                  </a:lnTo>
                  <a:lnTo>
                    <a:pt x="1504188" y="1682496"/>
                  </a:lnTo>
                  <a:lnTo>
                    <a:pt x="1550929" y="1679323"/>
                  </a:lnTo>
                  <a:lnTo>
                    <a:pt x="1595758" y="1670083"/>
                  </a:lnTo>
                  <a:lnTo>
                    <a:pt x="1638264" y="1655189"/>
                  </a:lnTo>
                  <a:lnTo>
                    <a:pt x="1678036" y="1635054"/>
                  </a:lnTo>
                  <a:lnTo>
                    <a:pt x="1714666" y="1610093"/>
                  </a:lnTo>
                  <a:lnTo>
                    <a:pt x="1747742" y="1580721"/>
                  </a:lnTo>
                  <a:lnTo>
                    <a:pt x="1776854" y="1547351"/>
                  </a:lnTo>
                  <a:lnTo>
                    <a:pt x="1801593" y="1510396"/>
                  </a:lnTo>
                  <a:lnTo>
                    <a:pt x="1821549" y="1470273"/>
                  </a:lnTo>
                  <a:lnTo>
                    <a:pt x="1836310" y="1427393"/>
                  </a:lnTo>
                  <a:lnTo>
                    <a:pt x="1845468" y="1382172"/>
                  </a:lnTo>
                  <a:lnTo>
                    <a:pt x="1848612" y="1335024"/>
                  </a:lnTo>
                  <a:lnTo>
                    <a:pt x="1845468" y="1287875"/>
                  </a:lnTo>
                  <a:lnTo>
                    <a:pt x="1836310" y="1242654"/>
                  </a:lnTo>
                  <a:lnTo>
                    <a:pt x="1821549" y="1199774"/>
                  </a:lnTo>
                  <a:lnTo>
                    <a:pt x="1801593" y="1159651"/>
                  </a:lnTo>
                  <a:lnTo>
                    <a:pt x="1776854" y="1122696"/>
                  </a:lnTo>
                  <a:lnTo>
                    <a:pt x="1747742" y="1089326"/>
                  </a:lnTo>
                  <a:lnTo>
                    <a:pt x="1714666" y="1059954"/>
                  </a:lnTo>
                  <a:lnTo>
                    <a:pt x="1678036" y="1034993"/>
                  </a:lnTo>
                  <a:lnTo>
                    <a:pt x="1638264" y="1014858"/>
                  </a:lnTo>
                  <a:lnTo>
                    <a:pt x="1595758" y="999964"/>
                  </a:lnTo>
                  <a:lnTo>
                    <a:pt x="1550929" y="990724"/>
                  </a:lnTo>
                  <a:lnTo>
                    <a:pt x="1504188" y="987552"/>
                  </a:lnTo>
                  <a:lnTo>
                    <a:pt x="1457446" y="990724"/>
                  </a:lnTo>
                  <a:lnTo>
                    <a:pt x="1412617" y="999964"/>
                  </a:lnTo>
                  <a:lnTo>
                    <a:pt x="1370111" y="1014858"/>
                  </a:lnTo>
                  <a:lnTo>
                    <a:pt x="1330339" y="1034993"/>
                  </a:lnTo>
                  <a:lnTo>
                    <a:pt x="1293709" y="1059954"/>
                  </a:lnTo>
                  <a:lnTo>
                    <a:pt x="1260633" y="1089326"/>
                  </a:lnTo>
                  <a:lnTo>
                    <a:pt x="1231521" y="1122696"/>
                  </a:lnTo>
                  <a:lnTo>
                    <a:pt x="1206782" y="1159651"/>
                  </a:lnTo>
                  <a:lnTo>
                    <a:pt x="1186826" y="1199774"/>
                  </a:lnTo>
                  <a:lnTo>
                    <a:pt x="1172065" y="1242654"/>
                  </a:lnTo>
                  <a:lnTo>
                    <a:pt x="1162907" y="1287875"/>
                  </a:lnTo>
                  <a:lnTo>
                    <a:pt x="1159764" y="1335024"/>
                  </a:lnTo>
                  <a:close/>
                </a:path>
              </a:pathLst>
            </a:custGeom>
            <a:ln w="190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0844149" y="4589526"/>
              <a:ext cx="111125" cy="360045"/>
            </a:xfrm>
            <a:custGeom>
              <a:avLst/>
              <a:gdLst/>
              <a:ahLst/>
              <a:cxnLst/>
              <a:rect l="l" t="t" r="r" b="b"/>
              <a:pathLst>
                <a:path w="111125" h="360045">
                  <a:moveTo>
                    <a:pt x="10668" y="253237"/>
                  </a:moveTo>
                  <a:lnTo>
                    <a:pt x="6096" y="255905"/>
                  </a:lnTo>
                  <a:lnTo>
                    <a:pt x="1650" y="258572"/>
                  </a:lnTo>
                  <a:lnTo>
                    <a:pt x="0" y="264287"/>
                  </a:lnTo>
                  <a:lnTo>
                    <a:pt x="2667" y="268859"/>
                  </a:lnTo>
                  <a:lnTo>
                    <a:pt x="54736" y="359537"/>
                  </a:lnTo>
                  <a:lnTo>
                    <a:pt x="65860" y="340741"/>
                  </a:lnTo>
                  <a:lnTo>
                    <a:pt x="45339" y="340613"/>
                  </a:lnTo>
                  <a:lnTo>
                    <a:pt x="45562" y="305368"/>
                  </a:lnTo>
                  <a:lnTo>
                    <a:pt x="19176" y="259461"/>
                  </a:lnTo>
                  <a:lnTo>
                    <a:pt x="16509" y="254888"/>
                  </a:lnTo>
                  <a:lnTo>
                    <a:pt x="10668" y="253237"/>
                  </a:lnTo>
                  <a:close/>
                </a:path>
                <a:path w="111125" h="360045">
                  <a:moveTo>
                    <a:pt x="45562" y="305368"/>
                  </a:moveTo>
                  <a:lnTo>
                    <a:pt x="45339" y="340613"/>
                  </a:lnTo>
                  <a:lnTo>
                    <a:pt x="64389" y="340741"/>
                  </a:lnTo>
                  <a:lnTo>
                    <a:pt x="64419" y="335915"/>
                  </a:lnTo>
                  <a:lnTo>
                    <a:pt x="46608" y="335788"/>
                  </a:lnTo>
                  <a:lnTo>
                    <a:pt x="54948" y="321699"/>
                  </a:lnTo>
                  <a:lnTo>
                    <a:pt x="45562" y="305368"/>
                  </a:lnTo>
                  <a:close/>
                </a:path>
                <a:path w="111125" h="360045">
                  <a:moveTo>
                    <a:pt x="100075" y="253873"/>
                  </a:moveTo>
                  <a:lnTo>
                    <a:pt x="94233" y="255397"/>
                  </a:lnTo>
                  <a:lnTo>
                    <a:pt x="91567" y="259842"/>
                  </a:lnTo>
                  <a:lnTo>
                    <a:pt x="64616" y="305368"/>
                  </a:lnTo>
                  <a:lnTo>
                    <a:pt x="64389" y="340741"/>
                  </a:lnTo>
                  <a:lnTo>
                    <a:pt x="65860" y="340741"/>
                  </a:lnTo>
                  <a:lnTo>
                    <a:pt x="107950" y="269621"/>
                  </a:lnTo>
                  <a:lnTo>
                    <a:pt x="110617" y="265049"/>
                  </a:lnTo>
                  <a:lnTo>
                    <a:pt x="109220" y="259206"/>
                  </a:lnTo>
                  <a:lnTo>
                    <a:pt x="100075" y="253873"/>
                  </a:lnTo>
                  <a:close/>
                </a:path>
                <a:path w="111125" h="360045">
                  <a:moveTo>
                    <a:pt x="54948" y="321699"/>
                  </a:moveTo>
                  <a:lnTo>
                    <a:pt x="46608" y="335788"/>
                  </a:lnTo>
                  <a:lnTo>
                    <a:pt x="63119" y="335915"/>
                  </a:lnTo>
                  <a:lnTo>
                    <a:pt x="54948" y="321699"/>
                  </a:lnTo>
                  <a:close/>
                </a:path>
                <a:path w="111125" h="360045">
                  <a:moveTo>
                    <a:pt x="64613" y="305374"/>
                  </a:moveTo>
                  <a:lnTo>
                    <a:pt x="54948" y="321699"/>
                  </a:lnTo>
                  <a:lnTo>
                    <a:pt x="63119" y="335915"/>
                  </a:lnTo>
                  <a:lnTo>
                    <a:pt x="64419" y="335915"/>
                  </a:lnTo>
                  <a:lnTo>
                    <a:pt x="64613" y="305374"/>
                  </a:lnTo>
                  <a:close/>
                </a:path>
                <a:path w="111125" h="360045">
                  <a:moveTo>
                    <a:pt x="66548" y="0"/>
                  </a:moveTo>
                  <a:lnTo>
                    <a:pt x="47498" y="0"/>
                  </a:lnTo>
                  <a:lnTo>
                    <a:pt x="45565" y="305374"/>
                  </a:lnTo>
                  <a:lnTo>
                    <a:pt x="54948" y="321699"/>
                  </a:lnTo>
                  <a:lnTo>
                    <a:pt x="64613" y="305368"/>
                  </a:lnTo>
                  <a:lnTo>
                    <a:pt x="66548" y="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2014220" y="2564638"/>
            <a:ext cx="123317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35" dirty="0">
                <a:solidFill>
                  <a:srgbClr val="F9B017"/>
                </a:solidFill>
                <a:latin typeface="Arial"/>
                <a:cs typeface="Arial"/>
              </a:rPr>
              <a:t>Tuns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si</a:t>
            </a:r>
            <a:r>
              <a:rPr sz="1400" b="1" spc="-4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contur</a:t>
            </a:r>
            <a:endParaRPr sz="14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394072" y="2609214"/>
            <a:ext cx="107823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35" dirty="0">
                <a:solidFill>
                  <a:srgbClr val="F9B017"/>
                </a:solidFill>
                <a:latin typeface="Arial"/>
                <a:cs typeface="Arial"/>
              </a:rPr>
              <a:t>Tuns</a:t>
            </a:r>
            <a:r>
              <a:rPr sz="1400" b="1" spc="-60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normal</a:t>
            </a:r>
            <a:endParaRPr sz="14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850126" y="2293747"/>
            <a:ext cx="122999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7625" marR="5080" indent="-35560">
              <a:lnSpc>
                <a:spcPct val="100000"/>
              </a:lnSpc>
              <a:spcBef>
                <a:spcPts val="105"/>
              </a:spcBef>
            </a:pPr>
            <a:r>
              <a:rPr sz="1400" b="1" spc="-35" dirty="0">
                <a:solidFill>
                  <a:srgbClr val="F9B017"/>
                </a:solidFill>
                <a:latin typeface="Arial"/>
                <a:cs typeface="Arial"/>
              </a:rPr>
              <a:t>Tuns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normal</a:t>
            </a:r>
            <a:r>
              <a:rPr sz="1400" b="1" spc="-4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+ 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barbierit</a:t>
            </a:r>
            <a:r>
              <a:rPr sz="1400" b="1" spc="-6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tuns</a:t>
            </a:r>
            <a:endParaRPr sz="14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0569702" y="5348427"/>
            <a:ext cx="6604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40</a:t>
            </a:r>
            <a:r>
              <a:rPr sz="20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2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8349233" y="5382869"/>
            <a:ext cx="6604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30</a:t>
            </a:r>
            <a:r>
              <a:rPr sz="20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2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255891" y="5392318"/>
            <a:ext cx="6604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25</a:t>
            </a:r>
            <a:r>
              <a:rPr sz="20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20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733290" y="5405424"/>
            <a:ext cx="6604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20</a:t>
            </a:r>
            <a:r>
              <a:rPr sz="20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20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448050" y="5366410"/>
            <a:ext cx="6604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15</a:t>
            </a:r>
            <a:r>
              <a:rPr sz="20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2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206244" y="5392318"/>
            <a:ext cx="6604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10</a:t>
            </a:r>
            <a:r>
              <a:rPr sz="20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20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878230" y="5392318"/>
            <a:ext cx="5207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7</a:t>
            </a:r>
            <a:r>
              <a:rPr sz="2000" b="1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20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00887" y="1353413"/>
            <a:ext cx="10963275" cy="5162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79705">
              <a:lnSpc>
                <a:spcPct val="114999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Prețurile practicate </a:t>
            </a:r>
            <a:r>
              <a:rPr sz="14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vor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frizeria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în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categoria medie.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În funcție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de serviciu,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frizeria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va practica un tarif cuprins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între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10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și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25lei, iar pentru 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pachetele</a:t>
            </a:r>
            <a:r>
              <a:rPr sz="1400" b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promotionale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se </a:t>
            </a:r>
            <a:r>
              <a:rPr sz="14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vor</a:t>
            </a:r>
            <a:r>
              <a:rPr sz="14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practica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preturi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mai</a:t>
            </a:r>
            <a:r>
              <a:rPr sz="1400" b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avantajoase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, cuprinse</a:t>
            </a:r>
            <a:r>
              <a:rPr sz="14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intre</a:t>
            </a:r>
            <a:r>
              <a:rPr sz="14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25-35</a:t>
            </a:r>
            <a:r>
              <a:rPr sz="14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lei</a:t>
            </a:r>
            <a:r>
              <a:rPr sz="1400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sz="14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dedeneta</a:t>
            </a:r>
            <a:r>
              <a:rPr sz="14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de pachetula</a:t>
            </a:r>
            <a:r>
              <a:rPr sz="14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FFFFFF"/>
                </a:solidFill>
                <a:latin typeface="Times New Roman"/>
                <a:cs typeface="Times New Roman"/>
              </a:rPr>
              <a:t>les.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079738" y="2278507"/>
            <a:ext cx="1338580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73025">
              <a:lnSpc>
                <a:spcPct val="100000"/>
              </a:lnSpc>
              <a:spcBef>
                <a:spcPts val="105"/>
              </a:spcBef>
            </a:pPr>
            <a:r>
              <a:rPr sz="1400" b="1" spc="-35" dirty="0">
                <a:solidFill>
                  <a:srgbClr val="F9B017"/>
                </a:solidFill>
                <a:latin typeface="Arial"/>
                <a:cs typeface="Arial"/>
              </a:rPr>
              <a:t>Tuns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special+  bierbrberit</a:t>
            </a:r>
            <a:r>
              <a:rPr sz="1400" b="1" spc="-7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tuns</a:t>
            </a:r>
            <a:endParaRPr sz="14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0156952" y="3212083"/>
            <a:ext cx="164528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226695">
              <a:lnSpc>
                <a:spcPct val="100000"/>
              </a:lnSpc>
              <a:spcBef>
                <a:spcPts val="105"/>
              </a:spcBef>
            </a:pPr>
            <a:r>
              <a:rPr sz="1400" b="1" spc="-35" dirty="0">
                <a:solidFill>
                  <a:srgbClr val="F9B017"/>
                </a:solidFill>
                <a:latin typeface="Arial"/>
                <a:cs typeface="Arial"/>
              </a:rPr>
              <a:t>Tuns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special+  bierbrberit</a:t>
            </a:r>
            <a:r>
              <a:rPr sz="1400" b="1" spc="-60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complet</a:t>
            </a:r>
            <a:endParaRPr sz="14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984240" y="5417311"/>
            <a:ext cx="6604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30</a:t>
            </a:r>
            <a:r>
              <a:rPr sz="20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20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9459214" y="5364581"/>
            <a:ext cx="6604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35</a:t>
            </a:r>
            <a:r>
              <a:rPr sz="20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81276" y="39865"/>
            <a:ext cx="7851140" cy="1379220"/>
          </a:xfrm>
          <a:prstGeom prst="rect">
            <a:avLst/>
          </a:prstGeom>
        </p:spPr>
        <p:txBody>
          <a:bodyPr vert="horz" wrap="square" lIns="0" tIns="1250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85"/>
              </a:spcBef>
            </a:pPr>
            <a:r>
              <a:rPr spc="-45" dirty="0"/>
              <a:t>IV.PLANUL </a:t>
            </a:r>
            <a:r>
              <a:rPr dirty="0"/>
              <a:t>de</a:t>
            </a:r>
            <a:r>
              <a:rPr spc="-160" dirty="0"/>
              <a:t> </a:t>
            </a:r>
            <a:r>
              <a:rPr spc="-45" dirty="0"/>
              <a:t>MANAGEMENT:</a:t>
            </a:r>
          </a:p>
          <a:p>
            <a:pPr algn="ctr">
              <a:lnSpc>
                <a:spcPct val="100000"/>
              </a:lnSpc>
              <a:spcBef>
                <a:spcPts val="650"/>
              </a:spcBef>
            </a:pPr>
            <a:r>
              <a:rPr sz="3200" dirty="0">
                <a:solidFill>
                  <a:srgbClr val="FFFFFF"/>
                </a:solidFill>
              </a:rPr>
              <a:t>ORGANIGRAMA</a:t>
            </a:r>
            <a:endParaRPr sz="3200"/>
          </a:p>
        </p:txBody>
      </p:sp>
      <p:sp>
        <p:nvSpPr>
          <p:cNvPr id="4" name="object 4"/>
          <p:cNvSpPr/>
          <p:nvPr/>
        </p:nvSpPr>
        <p:spPr>
          <a:xfrm>
            <a:off x="3351276" y="4759452"/>
            <a:ext cx="5309870" cy="307340"/>
          </a:xfrm>
          <a:custGeom>
            <a:avLst/>
            <a:gdLst/>
            <a:ahLst/>
            <a:cxnLst/>
            <a:rect l="l" t="t" r="r" b="b"/>
            <a:pathLst>
              <a:path w="5309870" h="307339">
                <a:moveTo>
                  <a:pt x="2654808" y="0"/>
                </a:moveTo>
                <a:lnTo>
                  <a:pt x="2654808" y="153543"/>
                </a:lnTo>
                <a:lnTo>
                  <a:pt x="5309489" y="153543"/>
                </a:lnTo>
                <a:lnTo>
                  <a:pt x="5309489" y="307213"/>
                </a:lnTo>
              </a:path>
              <a:path w="5309870" h="307339">
                <a:moveTo>
                  <a:pt x="2654808" y="0"/>
                </a:moveTo>
                <a:lnTo>
                  <a:pt x="2654808" y="153543"/>
                </a:lnTo>
                <a:lnTo>
                  <a:pt x="3539744" y="153543"/>
                </a:lnTo>
                <a:lnTo>
                  <a:pt x="3539744" y="307213"/>
                </a:lnTo>
              </a:path>
              <a:path w="5309870" h="307339">
                <a:moveTo>
                  <a:pt x="2654300" y="0"/>
                </a:moveTo>
                <a:lnTo>
                  <a:pt x="2654300" y="153543"/>
                </a:lnTo>
                <a:lnTo>
                  <a:pt x="1769364" y="153543"/>
                </a:lnTo>
                <a:lnTo>
                  <a:pt x="1769364" y="307213"/>
                </a:lnTo>
              </a:path>
              <a:path w="5309870" h="307339">
                <a:moveTo>
                  <a:pt x="2654681" y="0"/>
                </a:moveTo>
                <a:lnTo>
                  <a:pt x="2654681" y="153543"/>
                </a:lnTo>
                <a:lnTo>
                  <a:pt x="0" y="153543"/>
                </a:lnTo>
                <a:lnTo>
                  <a:pt x="0" y="307213"/>
                </a:lnTo>
              </a:path>
            </a:pathLst>
          </a:custGeom>
          <a:ln w="12700">
            <a:solidFill>
              <a:srgbClr val="C68B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905755" y="3720084"/>
            <a:ext cx="2200910" cy="1039494"/>
          </a:xfrm>
          <a:prstGeom prst="rect">
            <a:avLst/>
          </a:prstGeom>
          <a:solidFill>
            <a:srgbClr val="FFFFFF"/>
          </a:solidFill>
          <a:ln w="12700">
            <a:solidFill>
              <a:srgbClr val="E29F13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466090" marR="460375" indent="220979">
              <a:lnSpc>
                <a:spcPct val="120000"/>
              </a:lnSpc>
              <a:spcBef>
                <a:spcPts val="894"/>
              </a:spcBef>
            </a:pPr>
            <a:r>
              <a:rPr sz="1100" dirty="0">
                <a:latin typeface="Arial"/>
                <a:cs typeface="Arial"/>
              </a:rPr>
              <a:t>Administrator  </a:t>
            </a:r>
            <a:r>
              <a:rPr sz="1100" spc="-5" dirty="0">
                <a:latin typeface="Arial"/>
                <a:cs typeface="Arial"/>
              </a:rPr>
              <a:t>(Reprezentant</a:t>
            </a:r>
            <a:r>
              <a:rPr sz="1100" spc="-40" dirty="0">
                <a:latin typeface="Arial"/>
                <a:cs typeface="Arial"/>
              </a:rPr>
              <a:t> </a:t>
            </a:r>
            <a:r>
              <a:rPr sz="1100" spc="-5" dirty="0">
                <a:latin typeface="Arial"/>
                <a:cs typeface="Arial"/>
              </a:rPr>
              <a:t>legal)</a:t>
            </a:r>
            <a:endParaRPr sz="11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19755" y="5067300"/>
            <a:ext cx="1463040" cy="731520"/>
          </a:xfrm>
          <a:prstGeom prst="rect">
            <a:avLst/>
          </a:prstGeom>
          <a:solidFill>
            <a:srgbClr val="FFFFFF"/>
          </a:solidFill>
          <a:ln w="12700">
            <a:solidFill>
              <a:srgbClr val="E29F13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474980">
              <a:lnSpc>
                <a:spcPct val="100000"/>
              </a:lnSpc>
              <a:spcBef>
                <a:spcPts val="735"/>
              </a:spcBef>
            </a:pPr>
            <a:r>
              <a:rPr sz="1100" spc="-5" dirty="0">
                <a:latin typeface="Arial"/>
                <a:cs typeface="Arial"/>
              </a:rPr>
              <a:t>Frizer</a:t>
            </a:r>
            <a:r>
              <a:rPr sz="1100" spc="290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1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389120" y="5067300"/>
            <a:ext cx="1463040" cy="731520"/>
          </a:xfrm>
          <a:prstGeom prst="rect">
            <a:avLst/>
          </a:prstGeom>
          <a:solidFill>
            <a:srgbClr val="FFFFFF"/>
          </a:solidFill>
          <a:ln w="12700">
            <a:solidFill>
              <a:srgbClr val="E29F13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  <a:spcBef>
                <a:spcPts val="735"/>
              </a:spcBef>
            </a:pPr>
            <a:r>
              <a:rPr sz="1100" spc="-5" dirty="0">
                <a:latin typeface="Arial"/>
                <a:cs typeface="Arial"/>
              </a:rPr>
              <a:t>Frizer </a:t>
            </a:r>
            <a:r>
              <a:rPr sz="1100" dirty="0">
                <a:latin typeface="Arial"/>
                <a:cs typeface="Arial"/>
              </a:rPr>
              <a:t>2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60008" y="5067300"/>
            <a:ext cx="1461770" cy="731520"/>
          </a:xfrm>
          <a:prstGeom prst="rect">
            <a:avLst/>
          </a:prstGeom>
          <a:solidFill>
            <a:srgbClr val="FFFFFF"/>
          </a:solidFill>
          <a:ln w="12700">
            <a:solidFill>
              <a:srgbClr val="E29F13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  <a:spcBef>
                <a:spcPts val="735"/>
              </a:spcBef>
            </a:pPr>
            <a:r>
              <a:rPr sz="1100" spc="-5" dirty="0">
                <a:latin typeface="Arial"/>
                <a:cs typeface="Arial"/>
              </a:rPr>
              <a:t>Frizer </a:t>
            </a:r>
            <a:r>
              <a:rPr sz="1100" dirty="0">
                <a:latin typeface="Arial"/>
                <a:cs typeface="Arial"/>
              </a:rPr>
              <a:t>3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929371" y="5067300"/>
            <a:ext cx="1463040" cy="731520"/>
          </a:xfrm>
          <a:prstGeom prst="rect">
            <a:avLst/>
          </a:prstGeom>
          <a:solidFill>
            <a:srgbClr val="FFFFFF"/>
          </a:solidFill>
          <a:ln w="12700">
            <a:solidFill>
              <a:srgbClr val="E29F13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1905" algn="ctr">
              <a:lnSpc>
                <a:spcPct val="100000"/>
              </a:lnSpc>
              <a:spcBef>
                <a:spcPts val="735"/>
              </a:spcBef>
            </a:pPr>
            <a:r>
              <a:rPr sz="1100" spc="-5" dirty="0">
                <a:latin typeface="Arial"/>
                <a:cs typeface="Arial"/>
              </a:rPr>
              <a:t>Frizer </a:t>
            </a:r>
            <a:r>
              <a:rPr sz="1100" dirty="0">
                <a:latin typeface="Arial"/>
                <a:cs typeface="Arial"/>
              </a:rPr>
              <a:t>4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95448" y="1925573"/>
            <a:ext cx="670179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Barbershop isi propune angajarea a 4 frizeri calificati. De angajari,  administrare si contabilitate se va ocupa unul dintre asociati cu  competente in domeniul economic, drept urmare, organizarea  departamentelor de prezinta sub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forma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urmatoarei</a:t>
            </a:r>
            <a:r>
              <a:rPr sz="18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organigrame: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16281" y="1299844"/>
            <a:ext cx="6451600" cy="5558155"/>
            <a:chOff x="216281" y="1299844"/>
            <a:chExt cx="6451600" cy="5558155"/>
          </a:xfrm>
        </p:grpSpPr>
        <p:sp>
          <p:nvSpPr>
            <p:cNvPr id="12" name="object 12"/>
            <p:cNvSpPr/>
            <p:nvPr/>
          </p:nvSpPr>
          <p:spPr>
            <a:xfrm>
              <a:off x="219456" y="1303019"/>
              <a:ext cx="6445250" cy="5209540"/>
            </a:xfrm>
            <a:custGeom>
              <a:avLst/>
              <a:gdLst/>
              <a:ahLst/>
              <a:cxnLst/>
              <a:rect l="l" t="t" r="r" b="b"/>
              <a:pathLst>
                <a:path w="6445250" h="5209540">
                  <a:moveTo>
                    <a:pt x="1691767" y="0"/>
                  </a:moveTo>
                  <a:lnTo>
                    <a:pt x="1677924" y="4641278"/>
                  </a:lnTo>
                </a:path>
                <a:path w="6445250" h="5209540">
                  <a:moveTo>
                    <a:pt x="1456944" y="220979"/>
                  </a:moveTo>
                  <a:lnTo>
                    <a:pt x="4975986" y="234822"/>
                  </a:lnTo>
                </a:path>
                <a:path w="6445250" h="5209540">
                  <a:moveTo>
                    <a:pt x="1443227" y="594359"/>
                  </a:moveTo>
                  <a:lnTo>
                    <a:pt x="2397125" y="594359"/>
                  </a:lnTo>
                </a:path>
                <a:path w="6445250" h="5209540">
                  <a:moveTo>
                    <a:pt x="0" y="5181600"/>
                  </a:moveTo>
                  <a:lnTo>
                    <a:pt x="6444742" y="5209311"/>
                  </a:lnTo>
                </a:path>
              </a:pathLst>
            </a:custGeom>
            <a:ln w="63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662684" y="4155947"/>
              <a:ext cx="0" cy="2701925"/>
            </a:xfrm>
            <a:custGeom>
              <a:avLst/>
              <a:gdLst/>
              <a:ahLst/>
              <a:cxnLst/>
              <a:rect l="l" t="t" r="r" b="b"/>
              <a:pathLst>
                <a:path h="2701925">
                  <a:moveTo>
                    <a:pt x="0" y="0"/>
                  </a:moveTo>
                  <a:lnTo>
                    <a:pt x="0" y="2701635"/>
                  </a:lnTo>
                </a:path>
              </a:pathLst>
            </a:custGeom>
            <a:ln w="635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50391" y="185165"/>
            <a:ext cx="923163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MANAGEMENTUL resurselor</a:t>
            </a:r>
            <a:r>
              <a:rPr spc="-245" dirty="0"/>
              <a:t> </a:t>
            </a:r>
            <a:r>
              <a:rPr dirty="0"/>
              <a:t>umane</a:t>
            </a:r>
          </a:p>
        </p:txBody>
      </p:sp>
      <p:sp>
        <p:nvSpPr>
          <p:cNvPr id="3" name="object 3"/>
          <p:cNvSpPr/>
          <p:nvPr/>
        </p:nvSpPr>
        <p:spPr>
          <a:xfrm>
            <a:off x="3741420" y="2106167"/>
            <a:ext cx="4709159" cy="37246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824341" y="2378153"/>
            <a:ext cx="3026410" cy="1684020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R="523875" algn="ctr">
              <a:lnSpc>
                <a:spcPct val="100000"/>
              </a:lnSpc>
              <a:spcBef>
                <a:spcPts val="800"/>
              </a:spcBef>
            </a:pPr>
            <a:r>
              <a:rPr sz="1400" b="1" dirty="0">
                <a:solidFill>
                  <a:srgbClr val="F9B017"/>
                </a:solidFill>
                <a:latin typeface="Arial"/>
                <a:cs typeface="Arial"/>
              </a:rPr>
              <a:t>Salarii</a:t>
            </a:r>
            <a:endParaRPr sz="1400">
              <a:latin typeface="Arial"/>
              <a:cs typeface="Arial"/>
            </a:endParaRPr>
          </a:p>
          <a:p>
            <a:pPr marL="12700" marR="5080" indent="-635" algn="ctr">
              <a:lnSpc>
                <a:spcPct val="100000"/>
              </a:lnSpc>
              <a:spcBef>
                <a:spcPts val="595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Pentru a le asigura un trai decent ne  propunem sa ii remuneram cu un salariu  brut de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3.600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lei/luna,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care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va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rezulta un  salariu net de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2.106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lei, iar contributiile(CAS,  CASS+Iv) de 1494lei. Firma isi propune sa  creasca salariul cu 10% in al doilea an  pentru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fiecare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angajat</a:t>
            </a:r>
            <a:r>
              <a:rPr sz="12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(3960lei).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9749281" y="1821433"/>
            <a:ext cx="647700" cy="647700"/>
            <a:chOff x="9749281" y="1821433"/>
            <a:chExt cx="647700" cy="647700"/>
          </a:xfrm>
        </p:grpSpPr>
        <p:sp>
          <p:nvSpPr>
            <p:cNvPr id="6" name="object 6"/>
            <p:cNvSpPr/>
            <p:nvPr/>
          </p:nvSpPr>
          <p:spPr>
            <a:xfrm>
              <a:off x="9761981" y="1834133"/>
              <a:ext cx="622300" cy="622300"/>
            </a:xfrm>
            <a:custGeom>
              <a:avLst/>
              <a:gdLst/>
              <a:ahLst/>
              <a:cxnLst/>
              <a:rect l="l" t="t" r="r" b="b"/>
              <a:pathLst>
                <a:path w="622300" h="622300">
                  <a:moveTo>
                    <a:pt x="0" y="310895"/>
                  </a:moveTo>
                  <a:lnTo>
                    <a:pt x="3370" y="264953"/>
                  </a:lnTo>
                  <a:lnTo>
                    <a:pt x="13162" y="221104"/>
                  </a:lnTo>
                  <a:lnTo>
                    <a:pt x="28895" y="179829"/>
                  </a:lnTo>
                  <a:lnTo>
                    <a:pt x="50087" y="141609"/>
                  </a:lnTo>
                  <a:lnTo>
                    <a:pt x="76257" y="106925"/>
                  </a:lnTo>
                  <a:lnTo>
                    <a:pt x="106925" y="76257"/>
                  </a:lnTo>
                  <a:lnTo>
                    <a:pt x="141609" y="50087"/>
                  </a:lnTo>
                  <a:lnTo>
                    <a:pt x="179829" y="28895"/>
                  </a:lnTo>
                  <a:lnTo>
                    <a:pt x="221104" y="13162"/>
                  </a:lnTo>
                  <a:lnTo>
                    <a:pt x="264953" y="3370"/>
                  </a:lnTo>
                  <a:lnTo>
                    <a:pt x="310896" y="0"/>
                  </a:lnTo>
                  <a:lnTo>
                    <a:pt x="356838" y="3370"/>
                  </a:lnTo>
                  <a:lnTo>
                    <a:pt x="400687" y="13162"/>
                  </a:lnTo>
                  <a:lnTo>
                    <a:pt x="441962" y="28895"/>
                  </a:lnTo>
                  <a:lnTo>
                    <a:pt x="480182" y="50087"/>
                  </a:lnTo>
                  <a:lnTo>
                    <a:pt x="514866" y="76257"/>
                  </a:lnTo>
                  <a:lnTo>
                    <a:pt x="545534" y="106925"/>
                  </a:lnTo>
                  <a:lnTo>
                    <a:pt x="571704" y="141609"/>
                  </a:lnTo>
                  <a:lnTo>
                    <a:pt x="592896" y="179829"/>
                  </a:lnTo>
                  <a:lnTo>
                    <a:pt x="608629" y="221104"/>
                  </a:lnTo>
                  <a:lnTo>
                    <a:pt x="618421" y="264953"/>
                  </a:lnTo>
                  <a:lnTo>
                    <a:pt x="621792" y="310895"/>
                  </a:lnTo>
                  <a:lnTo>
                    <a:pt x="618421" y="356838"/>
                  </a:lnTo>
                  <a:lnTo>
                    <a:pt x="608629" y="400687"/>
                  </a:lnTo>
                  <a:lnTo>
                    <a:pt x="592896" y="441962"/>
                  </a:lnTo>
                  <a:lnTo>
                    <a:pt x="571704" y="480182"/>
                  </a:lnTo>
                  <a:lnTo>
                    <a:pt x="545534" y="514866"/>
                  </a:lnTo>
                  <a:lnTo>
                    <a:pt x="514866" y="545534"/>
                  </a:lnTo>
                  <a:lnTo>
                    <a:pt x="480182" y="571704"/>
                  </a:lnTo>
                  <a:lnTo>
                    <a:pt x="441962" y="592896"/>
                  </a:lnTo>
                  <a:lnTo>
                    <a:pt x="400687" y="608629"/>
                  </a:lnTo>
                  <a:lnTo>
                    <a:pt x="356838" y="618421"/>
                  </a:lnTo>
                  <a:lnTo>
                    <a:pt x="310896" y="621791"/>
                  </a:lnTo>
                  <a:lnTo>
                    <a:pt x="264953" y="618421"/>
                  </a:lnTo>
                  <a:lnTo>
                    <a:pt x="221104" y="608629"/>
                  </a:lnTo>
                  <a:lnTo>
                    <a:pt x="179829" y="592896"/>
                  </a:lnTo>
                  <a:lnTo>
                    <a:pt x="141609" y="571704"/>
                  </a:lnTo>
                  <a:lnTo>
                    <a:pt x="106925" y="545534"/>
                  </a:lnTo>
                  <a:lnTo>
                    <a:pt x="76257" y="514866"/>
                  </a:lnTo>
                  <a:lnTo>
                    <a:pt x="50087" y="480182"/>
                  </a:lnTo>
                  <a:lnTo>
                    <a:pt x="28895" y="441962"/>
                  </a:lnTo>
                  <a:lnTo>
                    <a:pt x="13162" y="400687"/>
                  </a:lnTo>
                  <a:lnTo>
                    <a:pt x="3370" y="356838"/>
                  </a:lnTo>
                  <a:lnTo>
                    <a:pt x="0" y="310895"/>
                  </a:lnTo>
                  <a:close/>
                </a:path>
              </a:pathLst>
            </a:custGeom>
            <a:ln w="2540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852659" y="2005583"/>
              <a:ext cx="439420" cy="259079"/>
            </a:xfrm>
            <a:custGeom>
              <a:avLst/>
              <a:gdLst/>
              <a:ahLst/>
              <a:cxnLst/>
              <a:rect l="l" t="t" r="r" b="b"/>
              <a:pathLst>
                <a:path w="439420" h="259080">
                  <a:moveTo>
                    <a:pt x="438912" y="0"/>
                  </a:moveTo>
                  <a:lnTo>
                    <a:pt x="0" y="0"/>
                  </a:lnTo>
                  <a:lnTo>
                    <a:pt x="0" y="259079"/>
                  </a:lnTo>
                  <a:lnTo>
                    <a:pt x="438912" y="259079"/>
                  </a:lnTo>
                  <a:lnTo>
                    <a:pt x="438912" y="244093"/>
                  </a:lnTo>
                  <a:lnTo>
                    <a:pt x="17399" y="244093"/>
                  </a:lnTo>
                  <a:lnTo>
                    <a:pt x="17399" y="14986"/>
                  </a:lnTo>
                  <a:lnTo>
                    <a:pt x="438912" y="14986"/>
                  </a:lnTo>
                  <a:lnTo>
                    <a:pt x="438912" y="0"/>
                  </a:lnTo>
                  <a:close/>
                </a:path>
                <a:path w="439420" h="259080">
                  <a:moveTo>
                    <a:pt x="438912" y="14986"/>
                  </a:moveTo>
                  <a:lnTo>
                    <a:pt x="421513" y="14986"/>
                  </a:lnTo>
                  <a:lnTo>
                    <a:pt x="421513" y="244093"/>
                  </a:lnTo>
                  <a:lnTo>
                    <a:pt x="438912" y="244093"/>
                  </a:lnTo>
                  <a:lnTo>
                    <a:pt x="438912" y="14986"/>
                  </a:lnTo>
                  <a:close/>
                </a:path>
                <a:path w="439420" h="259080">
                  <a:moveTo>
                    <a:pt x="411480" y="26924"/>
                  </a:moveTo>
                  <a:lnTo>
                    <a:pt x="27432" y="26924"/>
                  </a:lnTo>
                  <a:lnTo>
                    <a:pt x="27432" y="232155"/>
                  </a:lnTo>
                  <a:lnTo>
                    <a:pt x="411480" y="232155"/>
                  </a:lnTo>
                  <a:lnTo>
                    <a:pt x="411480" y="196468"/>
                  </a:lnTo>
                  <a:lnTo>
                    <a:pt x="219456" y="196468"/>
                  </a:lnTo>
                  <a:lnTo>
                    <a:pt x="194746" y="191208"/>
                  </a:lnTo>
                  <a:lnTo>
                    <a:pt x="174561" y="176863"/>
                  </a:lnTo>
                  <a:lnTo>
                    <a:pt x="162971" y="158750"/>
                  </a:lnTo>
                  <a:lnTo>
                    <a:pt x="91313" y="158750"/>
                  </a:lnTo>
                  <a:lnTo>
                    <a:pt x="80504" y="156454"/>
                  </a:lnTo>
                  <a:lnTo>
                    <a:pt x="71707" y="150193"/>
                  </a:lnTo>
                  <a:lnTo>
                    <a:pt x="65791" y="140908"/>
                  </a:lnTo>
                  <a:lnTo>
                    <a:pt x="63626" y="129539"/>
                  </a:lnTo>
                  <a:lnTo>
                    <a:pt x="65791" y="118171"/>
                  </a:lnTo>
                  <a:lnTo>
                    <a:pt x="71707" y="108886"/>
                  </a:lnTo>
                  <a:lnTo>
                    <a:pt x="80504" y="102625"/>
                  </a:lnTo>
                  <a:lnTo>
                    <a:pt x="91313" y="100329"/>
                  </a:lnTo>
                  <a:lnTo>
                    <a:pt x="162971" y="100329"/>
                  </a:lnTo>
                  <a:lnTo>
                    <a:pt x="174561" y="82216"/>
                  </a:lnTo>
                  <a:lnTo>
                    <a:pt x="194746" y="67871"/>
                  </a:lnTo>
                  <a:lnTo>
                    <a:pt x="219456" y="62611"/>
                  </a:lnTo>
                  <a:lnTo>
                    <a:pt x="411480" y="62611"/>
                  </a:lnTo>
                  <a:lnTo>
                    <a:pt x="411480" y="26924"/>
                  </a:lnTo>
                  <a:close/>
                </a:path>
                <a:path w="439420" h="259080">
                  <a:moveTo>
                    <a:pt x="411480" y="62611"/>
                  </a:moveTo>
                  <a:lnTo>
                    <a:pt x="219456" y="62611"/>
                  </a:lnTo>
                  <a:lnTo>
                    <a:pt x="244165" y="67871"/>
                  </a:lnTo>
                  <a:lnTo>
                    <a:pt x="264350" y="82216"/>
                  </a:lnTo>
                  <a:lnTo>
                    <a:pt x="277963" y="103491"/>
                  </a:lnTo>
                  <a:lnTo>
                    <a:pt x="282956" y="129539"/>
                  </a:lnTo>
                  <a:lnTo>
                    <a:pt x="277963" y="155588"/>
                  </a:lnTo>
                  <a:lnTo>
                    <a:pt x="264350" y="176863"/>
                  </a:lnTo>
                  <a:lnTo>
                    <a:pt x="244165" y="191208"/>
                  </a:lnTo>
                  <a:lnTo>
                    <a:pt x="219456" y="196468"/>
                  </a:lnTo>
                  <a:lnTo>
                    <a:pt x="411480" y="196468"/>
                  </a:lnTo>
                  <a:lnTo>
                    <a:pt x="411480" y="158750"/>
                  </a:lnTo>
                  <a:lnTo>
                    <a:pt x="347599" y="158750"/>
                  </a:lnTo>
                  <a:lnTo>
                    <a:pt x="336790" y="156454"/>
                  </a:lnTo>
                  <a:lnTo>
                    <a:pt x="327993" y="150193"/>
                  </a:lnTo>
                  <a:lnTo>
                    <a:pt x="322077" y="140908"/>
                  </a:lnTo>
                  <a:lnTo>
                    <a:pt x="319913" y="129539"/>
                  </a:lnTo>
                  <a:lnTo>
                    <a:pt x="322077" y="118171"/>
                  </a:lnTo>
                  <a:lnTo>
                    <a:pt x="327993" y="108886"/>
                  </a:lnTo>
                  <a:lnTo>
                    <a:pt x="336790" y="102625"/>
                  </a:lnTo>
                  <a:lnTo>
                    <a:pt x="347599" y="100329"/>
                  </a:lnTo>
                  <a:lnTo>
                    <a:pt x="411480" y="100329"/>
                  </a:lnTo>
                  <a:lnTo>
                    <a:pt x="411480" y="62611"/>
                  </a:lnTo>
                  <a:close/>
                </a:path>
                <a:path w="439420" h="259080">
                  <a:moveTo>
                    <a:pt x="206121" y="149987"/>
                  </a:moveTo>
                  <a:lnTo>
                    <a:pt x="195325" y="150240"/>
                  </a:lnTo>
                  <a:lnTo>
                    <a:pt x="196411" y="157122"/>
                  </a:lnTo>
                  <a:lnTo>
                    <a:pt x="199151" y="163290"/>
                  </a:lnTo>
                  <a:lnTo>
                    <a:pt x="216281" y="174751"/>
                  </a:lnTo>
                  <a:lnTo>
                    <a:pt x="216281" y="179450"/>
                  </a:lnTo>
                  <a:lnTo>
                    <a:pt x="222885" y="179450"/>
                  </a:lnTo>
                  <a:lnTo>
                    <a:pt x="222885" y="174625"/>
                  </a:lnTo>
                  <a:lnTo>
                    <a:pt x="226695" y="174116"/>
                  </a:lnTo>
                  <a:lnTo>
                    <a:pt x="230378" y="172592"/>
                  </a:lnTo>
                  <a:lnTo>
                    <a:pt x="233680" y="170052"/>
                  </a:lnTo>
                  <a:lnTo>
                    <a:pt x="238367" y="165322"/>
                  </a:lnTo>
                  <a:lnTo>
                    <a:pt x="239647" y="163067"/>
                  </a:lnTo>
                  <a:lnTo>
                    <a:pt x="216281" y="163067"/>
                  </a:lnTo>
                  <a:lnTo>
                    <a:pt x="215392" y="162940"/>
                  </a:lnTo>
                  <a:lnTo>
                    <a:pt x="214503" y="162560"/>
                  </a:lnTo>
                  <a:lnTo>
                    <a:pt x="213614" y="162051"/>
                  </a:lnTo>
                  <a:lnTo>
                    <a:pt x="209169" y="159765"/>
                  </a:lnTo>
                  <a:lnTo>
                    <a:pt x="206248" y="155193"/>
                  </a:lnTo>
                  <a:lnTo>
                    <a:pt x="206121" y="149987"/>
                  </a:lnTo>
                  <a:close/>
                </a:path>
                <a:path w="439420" h="259080">
                  <a:moveTo>
                    <a:pt x="222885" y="79628"/>
                  </a:moveTo>
                  <a:lnTo>
                    <a:pt x="216281" y="79628"/>
                  </a:lnTo>
                  <a:lnTo>
                    <a:pt x="216281" y="84327"/>
                  </a:lnTo>
                  <a:lnTo>
                    <a:pt x="212344" y="84962"/>
                  </a:lnTo>
                  <a:lnTo>
                    <a:pt x="195552" y="106189"/>
                  </a:lnTo>
                  <a:lnTo>
                    <a:pt x="195580" y="113156"/>
                  </a:lnTo>
                  <a:lnTo>
                    <a:pt x="199153" y="123291"/>
                  </a:lnTo>
                  <a:lnTo>
                    <a:pt x="204168" y="129651"/>
                  </a:lnTo>
                  <a:lnTo>
                    <a:pt x="210063" y="133320"/>
                  </a:lnTo>
                  <a:lnTo>
                    <a:pt x="216281" y="135381"/>
                  </a:lnTo>
                  <a:lnTo>
                    <a:pt x="216281" y="163067"/>
                  </a:lnTo>
                  <a:lnTo>
                    <a:pt x="222885" y="163067"/>
                  </a:lnTo>
                  <a:lnTo>
                    <a:pt x="222885" y="137032"/>
                  </a:lnTo>
                  <a:lnTo>
                    <a:pt x="240161" y="137032"/>
                  </a:lnTo>
                  <a:lnTo>
                    <a:pt x="235251" y="131270"/>
                  </a:lnTo>
                  <a:lnTo>
                    <a:pt x="229276" y="127835"/>
                  </a:lnTo>
                  <a:lnTo>
                    <a:pt x="222885" y="125602"/>
                  </a:lnTo>
                  <a:lnTo>
                    <a:pt x="222885" y="123443"/>
                  </a:lnTo>
                  <a:lnTo>
                    <a:pt x="216281" y="123443"/>
                  </a:lnTo>
                  <a:lnTo>
                    <a:pt x="211455" y="121412"/>
                  </a:lnTo>
                  <a:lnTo>
                    <a:pt x="207645" y="118363"/>
                  </a:lnTo>
                  <a:lnTo>
                    <a:pt x="206248" y="111505"/>
                  </a:lnTo>
                  <a:lnTo>
                    <a:pt x="205613" y="106425"/>
                  </a:lnTo>
                  <a:lnTo>
                    <a:pt x="207645" y="101218"/>
                  </a:lnTo>
                  <a:lnTo>
                    <a:pt x="211582" y="98170"/>
                  </a:lnTo>
                  <a:lnTo>
                    <a:pt x="213106" y="97154"/>
                  </a:lnTo>
                  <a:lnTo>
                    <a:pt x="214630" y="96392"/>
                  </a:lnTo>
                  <a:lnTo>
                    <a:pt x="216281" y="96012"/>
                  </a:lnTo>
                  <a:lnTo>
                    <a:pt x="239858" y="96012"/>
                  </a:lnTo>
                  <a:lnTo>
                    <a:pt x="239760" y="95789"/>
                  </a:lnTo>
                  <a:lnTo>
                    <a:pt x="222885" y="84454"/>
                  </a:lnTo>
                  <a:lnTo>
                    <a:pt x="222885" y="79628"/>
                  </a:lnTo>
                  <a:close/>
                </a:path>
                <a:path w="439420" h="259080">
                  <a:moveTo>
                    <a:pt x="240161" y="137032"/>
                  </a:moveTo>
                  <a:lnTo>
                    <a:pt x="222885" y="137032"/>
                  </a:lnTo>
                  <a:lnTo>
                    <a:pt x="227838" y="138556"/>
                  </a:lnTo>
                  <a:lnTo>
                    <a:pt x="231775" y="140842"/>
                  </a:lnTo>
                  <a:lnTo>
                    <a:pt x="222885" y="163067"/>
                  </a:lnTo>
                  <a:lnTo>
                    <a:pt x="239647" y="163067"/>
                  </a:lnTo>
                  <a:lnTo>
                    <a:pt x="241649" y="159543"/>
                  </a:lnTo>
                  <a:lnTo>
                    <a:pt x="243359" y="153050"/>
                  </a:lnTo>
                  <a:lnTo>
                    <a:pt x="243332" y="146176"/>
                  </a:lnTo>
                  <a:lnTo>
                    <a:pt x="240161" y="137032"/>
                  </a:lnTo>
                  <a:close/>
                </a:path>
                <a:path w="439420" h="259080">
                  <a:moveTo>
                    <a:pt x="162971" y="100329"/>
                  </a:moveTo>
                  <a:lnTo>
                    <a:pt x="91313" y="100329"/>
                  </a:lnTo>
                  <a:lnTo>
                    <a:pt x="102121" y="102625"/>
                  </a:lnTo>
                  <a:lnTo>
                    <a:pt x="110918" y="108886"/>
                  </a:lnTo>
                  <a:lnTo>
                    <a:pt x="116834" y="118171"/>
                  </a:lnTo>
                  <a:lnTo>
                    <a:pt x="118999" y="129539"/>
                  </a:lnTo>
                  <a:lnTo>
                    <a:pt x="116834" y="140908"/>
                  </a:lnTo>
                  <a:lnTo>
                    <a:pt x="110918" y="150193"/>
                  </a:lnTo>
                  <a:lnTo>
                    <a:pt x="102121" y="156454"/>
                  </a:lnTo>
                  <a:lnTo>
                    <a:pt x="91313" y="158750"/>
                  </a:lnTo>
                  <a:lnTo>
                    <a:pt x="162971" y="158750"/>
                  </a:lnTo>
                  <a:lnTo>
                    <a:pt x="160948" y="155588"/>
                  </a:lnTo>
                  <a:lnTo>
                    <a:pt x="155956" y="129539"/>
                  </a:lnTo>
                  <a:lnTo>
                    <a:pt x="160948" y="103491"/>
                  </a:lnTo>
                  <a:lnTo>
                    <a:pt x="162971" y="100329"/>
                  </a:lnTo>
                  <a:close/>
                </a:path>
                <a:path w="439420" h="259080">
                  <a:moveTo>
                    <a:pt x="411480" y="100329"/>
                  </a:moveTo>
                  <a:lnTo>
                    <a:pt x="347599" y="100329"/>
                  </a:lnTo>
                  <a:lnTo>
                    <a:pt x="358407" y="102625"/>
                  </a:lnTo>
                  <a:lnTo>
                    <a:pt x="367204" y="108886"/>
                  </a:lnTo>
                  <a:lnTo>
                    <a:pt x="373120" y="118171"/>
                  </a:lnTo>
                  <a:lnTo>
                    <a:pt x="375285" y="129539"/>
                  </a:lnTo>
                  <a:lnTo>
                    <a:pt x="373120" y="140908"/>
                  </a:lnTo>
                  <a:lnTo>
                    <a:pt x="367204" y="150193"/>
                  </a:lnTo>
                  <a:lnTo>
                    <a:pt x="358407" y="156454"/>
                  </a:lnTo>
                  <a:lnTo>
                    <a:pt x="347599" y="158750"/>
                  </a:lnTo>
                  <a:lnTo>
                    <a:pt x="411480" y="158750"/>
                  </a:lnTo>
                  <a:lnTo>
                    <a:pt x="411480" y="100329"/>
                  </a:lnTo>
                  <a:close/>
                </a:path>
                <a:path w="439420" h="259080">
                  <a:moveTo>
                    <a:pt x="222885" y="96012"/>
                  </a:moveTo>
                  <a:lnTo>
                    <a:pt x="216281" y="96012"/>
                  </a:lnTo>
                  <a:lnTo>
                    <a:pt x="216281" y="123443"/>
                  </a:lnTo>
                  <a:lnTo>
                    <a:pt x="222885" y="123443"/>
                  </a:lnTo>
                  <a:lnTo>
                    <a:pt x="222885" y="96012"/>
                  </a:lnTo>
                  <a:close/>
                </a:path>
                <a:path w="439420" h="259080">
                  <a:moveTo>
                    <a:pt x="239858" y="96012"/>
                  </a:moveTo>
                  <a:lnTo>
                    <a:pt x="222885" y="96012"/>
                  </a:lnTo>
                  <a:lnTo>
                    <a:pt x="223647" y="96265"/>
                  </a:lnTo>
                  <a:lnTo>
                    <a:pt x="224536" y="96519"/>
                  </a:lnTo>
                  <a:lnTo>
                    <a:pt x="225298" y="97027"/>
                  </a:lnTo>
                  <a:lnTo>
                    <a:pt x="229743" y="99313"/>
                  </a:lnTo>
                  <a:lnTo>
                    <a:pt x="232664" y="103886"/>
                  </a:lnTo>
                  <a:lnTo>
                    <a:pt x="232791" y="109092"/>
                  </a:lnTo>
                  <a:lnTo>
                    <a:pt x="243586" y="108838"/>
                  </a:lnTo>
                  <a:lnTo>
                    <a:pt x="242500" y="101957"/>
                  </a:lnTo>
                  <a:lnTo>
                    <a:pt x="239858" y="96012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8825610" y="5046255"/>
            <a:ext cx="2484120" cy="81343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6350" algn="ctr">
              <a:lnSpc>
                <a:spcPct val="100000"/>
              </a:lnSpc>
              <a:spcBef>
                <a:spcPts val="210"/>
              </a:spcBef>
            </a:pP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Cursuri</a:t>
            </a:r>
            <a:endParaRPr sz="1400">
              <a:latin typeface="Arial"/>
              <a:cs typeface="Arial"/>
            </a:endParaRPr>
          </a:p>
          <a:p>
            <a:pPr marL="12700" marR="5080" indent="42545" algn="ctr">
              <a:lnSpc>
                <a:spcPct val="100000"/>
              </a:lnSpc>
              <a:spcBef>
                <a:spcPts val="9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Le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vom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oferi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angajatilor cursuri de  perfectionare in cadrul Acadamiei</a:t>
            </a:r>
            <a:r>
              <a:rPr sz="12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  barbershop</a:t>
            </a:r>
            <a:r>
              <a:rPr sz="1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“ONE”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9749281" y="4284217"/>
            <a:ext cx="835025" cy="713105"/>
            <a:chOff x="9749281" y="4284217"/>
            <a:chExt cx="835025" cy="713105"/>
          </a:xfrm>
        </p:grpSpPr>
        <p:sp>
          <p:nvSpPr>
            <p:cNvPr id="10" name="object 10"/>
            <p:cNvSpPr/>
            <p:nvPr/>
          </p:nvSpPr>
          <p:spPr>
            <a:xfrm>
              <a:off x="9761981" y="4296917"/>
              <a:ext cx="809625" cy="687705"/>
            </a:xfrm>
            <a:custGeom>
              <a:avLst/>
              <a:gdLst/>
              <a:ahLst/>
              <a:cxnLst/>
              <a:rect l="l" t="t" r="r" b="b"/>
              <a:pathLst>
                <a:path w="809625" h="687704">
                  <a:moveTo>
                    <a:pt x="0" y="343661"/>
                  </a:moveTo>
                  <a:lnTo>
                    <a:pt x="3151" y="300565"/>
                  </a:lnTo>
                  <a:lnTo>
                    <a:pt x="12354" y="259063"/>
                  </a:lnTo>
                  <a:lnTo>
                    <a:pt x="27229" y="219478"/>
                  </a:lnTo>
                  <a:lnTo>
                    <a:pt x="47397" y="182131"/>
                  </a:lnTo>
                  <a:lnTo>
                    <a:pt x="72480" y="147347"/>
                  </a:lnTo>
                  <a:lnTo>
                    <a:pt x="102098" y="115446"/>
                  </a:lnTo>
                  <a:lnTo>
                    <a:pt x="135874" y="86753"/>
                  </a:lnTo>
                  <a:lnTo>
                    <a:pt x="173429" y="61589"/>
                  </a:lnTo>
                  <a:lnTo>
                    <a:pt x="214383" y="40277"/>
                  </a:lnTo>
                  <a:lnTo>
                    <a:pt x="258358" y="23139"/>
                  </a:lnTo>
                  <a:lnTo>
                    <a:pt x="304975" y="10499"/>
                  </a:lnTo>
                  <a:lnTo>
                    <a:pt x="353856" y="2678"/>
                  </a:lnTo>
                  <a:lnTo>
                    <a:pt x="404622" y="0"/>
                  </a:lnTo>
                  <a:lnTo>
                    <a:pt x="455387" y="2678"/>
                  </a:lnTo>
                  <a:lnTo>
                    <a:pt x="504268" y="10499"/>
                  </a:lnTo>
                  <a:lnTo>
                    <a:pt x="550885" y="23139"/>
                  </a:lnTo>
                  <a:lnTo>
                    <a:pt x="594860" y="40277"/>
                  </a:lnTo>
                  <a:lnTo>
                    <a:pt x="635814" y="61589"/>
                  </a:lnTo>
                  <a:lnTo>
                    <a:pt x="673369" y="86753"/>
                  </a:lnTo>
                  <a:lnTo>
                    <a:pt x="707145" y="115446"/>
                  </a:lnTo>
                  <a:lnTo>
                    <a:pt x="736763" y="147347"/>
                  </a:lnTo>
                  <a:lnTo>
                    <a:pt x="761846" y="182131"/>
                  </a:lnTo>
                  <a:lnTo>
                    <a:pt x="782014" y="219478"/>
                  </a:lnTo>
                  <a:lnTo>
                    <a:pt x="796889" y="259063"/>
                  </a:lnTo>
                  <a:lnTo>
                    <a:pt x="806092" y="300565"/>
                  </a:lnTo>
                  <a:lnTo>
                    <a:pt x="809244" y="343661"/>
                  </a:lnTo>
                  <a:lnTo>
                    <a:pt x="806092" y="386758"/>
                  </a:lnTo>
                  <a:lnTo>
                    <a:pt x="796889" y="428260"/>
                  </a:lnTo>
                  <a:lnTo>
                    <a:pt x="782014" y="467845"/>
                  </a:lnTo>
                  <a:lnTo>
                    <a:pt x="761846" y="505192"/>
                  </a:lnTo>
                  <a:lnTo>
                    <a:pt x="736763" y="539976"/>
                  </a:lnTo>
                  <a:lnTo>
                    <a:pt x="707145" y="571877"/>
                  </a:lnTo>
                  <a:lnTo>
                    <a:pt x="673369" y="600570"/>
                  </a:lnTo>
                  <a:lnTo>
                    <a:pt x="635814" y="625734"/>
                  </a:lnTo>
                  <a:lnTo>
                    <a:pt x="594860" y="647046"/>
                  </a:lnTo>
                  <a:lnTo>
                    <a:pt x="550885" y="664184"/>
                  </a:lnTo>
                  <a:lnTo>
                    <a:pt x="504268" y="676824"/>
                  </a:lnTo>
                  <a:lnTo>
                    <a:pt x="455387" y="684645"/>
                  </a:lnTo>
                  <a:lnTo>
                    <a:pt x="404622" y="687323"/>
                  </a:lnTo>
                  <a:lnTo>
                    <a:pt x="353856" y="684645"/>
                  </a:lnTo>
                  <a:lnTo>
                    <a:pt x="304975" y="676824"/>
                  </a:lnTo>
                  <a:lnTo>
                    <a:pt x="258358" y="664184"/>
                  </a:lnTo>
                  <a:lnTo>
                    <a:pt x="214383" y="647046"/>
                  </a:lnTo>
                  <a:lnTo>
                    <a:pt x="173429" y="625734"/>
                  </a:lnTo>
                  <a:lnTo>
                    <a:pt x="135874" y="600570"/>
                  </a:lnTo>
                  <a:lnTo>
                    <a:pt x="102098" y="571877"/>
                  </a:lnTo>
                  <a:lnTo>
                    <a:pt x="72480" y="539976"/>
                  </a:lnTo>
                  <a:lnTo>
                    <a:pt x="47397" y="505192"/>
                  </a:lnTo>
                  <a:lnTo>
                    <a:pt x="27229" y="467845"/>
                  </a:lnTo>
                  <a:lnTo>
                    <a:pt x="12354" y="428260"/>
                  </a:lnTo>
                  <a:lnTo>
                    <a:pt x="3151" y="386758"/>
                  </a:lnTo>
                  <a:lnTo>
                    <a:pt x="0" y="343661"/>
                  </a:lnTo>
                  <a:close/>
                </a:path>
              </a:pathLst>
            </a:custGeom>
            <a:ln w="2540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979151" y="4416551"/>
              <a:ext cx="403860" cy="469900"/>
            </a:xfrm>
            <a:custGeom>
              <a:avLst/>
              <a:gdLst/>
              <a:ahLst/>
              <a:cxnLst/>
              <a:rect l="l" t="t" r="r" b="b"/>
              <a:pathLst>
                <a:path w="403859" h="469900">
                  <a:moveTo>
                    <a:pt x="366522" y="361823"/>
                  </a:moveTo>
                  <a:lnTo>
                    <a:pt x="37465" y="361823"/>
                  </a:lnTo>
                  <a:lnTo>
                    <a:pt x="37465" y="469392"/>
                  </a:lnTo>
                  <a:lnTo>
                    <a:pt x="366522" y="469392"/>
                  </a:lnTo>
                  <a:lnTo>
                    <a:pt x="366522" y="445643"/>
                  </a:lnTo>
                  <a:lnTo>
                    <a:pt x="156972" y="445643"/>
                  </a:lnTo>
                  <a:lnTo>
                    <a:pt x="156972" y="440309"/>
                  </a:lnTo>
                  <a:lnTo>
                    <a:pt x="143001" y="440309"/>
                  </a:lnTo>
                  <a:lnTo>
                    <a:pt x="143001" y="390906"/>
                  </a:lnTo>
                  <a:lnTo>
                    <a:pt x="156972" y="390906"/>
                  </a:lnTo>
                  <a:lnTo>
                    <a:pt x="156972" y="385445"/>
                  </a:lnTo>
                  <a:lnTo>
                    <a:pt x="366522" y="385445"/>
                  </a:lnTo>
                  <a:lnTo>
                    <a:pt x="366522" y="361823"/>
                  </a:lnTo>
                  <a:close/>
                </a:path>
                <a:path w="403859" h="469900">
                  <a:moveTo>
                    <a:pt x="366522" y="385445"/>
                  </a:moveTo>
                  <a:lnTo>
                    <a:pt x="247142" y="385445"/>
                  </a:lnTo>
                  <a:lnTo>
                    <a:pt x="247142" y="390906"/>
                  </a:lnTo>
                  <a:lnTo>
                    <a:pt x="261112" y="390906"/>
                  </a:lnTo>
                  <a:lnTo>
                    <a:pt x="261112" y="440309"/>
                  </a:lnTo>
                  <a:lnTo>
                    <a:pt x="247142" y="440309"/>
                  </a:lnTo>
                  <a:lnTo>
                    <a:pt x="247142" y="445643"/>
                  </a:lnTo>
                  <a:lnTo>
                    <a:pt x="366522" y="445643"/>
                  </a:lnTo>
                  <a:lnTo>
                    <a:pt x="366522" y="385445"/>
                  </a:lnTo>
                  <a:close/>
                </a:path>
                <a:path w="403859" h="469900">
                  <a:moveTo>
                    <a:pt x="345383" y="190627"/>
                  </a:moveTo>
                  <a:lnTo>
                    <a:pt x="104267" y="190627"/>
                  </a:lnTo>
                  <a:lnTo>
                    <a:pt x="116857" y="211423"/>
                  </a:lnTo>
                  <a:lnTo>
                    <a:pt x="132603" y="228885"/>
                  </a:lnTo>
                  <a:lnTo>
                    <a:pt x="151040" y="242490"/>
                  </a:lnTo>
                  <a:lnTo>
                    <a:pt x="171703" y="251714"/>
                  </a:lnTo>
                  <a:lnTo>
                    <a:pt x="171703" y="267335"/>
                  </a:lnTo>
                  <a:lnTo>
                    <a:pt x="167386" y="268224"/>
                  </a:lnTo>
                  <a:lnTo>
                    <a:pt x="164338" y="271780"/>
                  </a:lnTo>
                  <a:lnTo>
                    <a:pt x="164338" y="316738"/>
                  </a:lnTo>
                  <a:lnTo>
                    <a:pt x="167386" y="320294"/>
                  </a:lnTo>
                  <a:lnTo>
                    <a:pt x="171703" y="321183"/>
                  </a:lnTo>
                  <a:lnTo>
                    <a:pt x="171738" y="334772"/>
                  </a:lnTo>
                  <a:lnTo>
                    <a:pt x="172084" y="336042"/>
                  </a:lnTo>
                  <a:lnTo>
                    <a:pt x="172847" y="337312"/>
                  </a:lnTo>
                  <a:lnTo>
                    <a:pt x="136824" y="340534"/>
                  </a:lnTo>
                  <a:lnTo>
                    <a:pt x="108219" y="346043"/>
                  </a:lnTo>
                  <a:lnTo>
                    <a:pt x="89068" y="353314"/>
                  </a:lnTo>
                  <a:lnTo>
                    <a:pt x="81406" y="361823"/>
                  </a:lnTo>
                  <a:lnTo>
                    <a:pt x="320294" y="361823"/>
                  </a:lnTo>
                  <a:lnTo>
                    <a:pt x="312757" y="353421"/>
                  </a:lnTo>
                  <a:lnTo>
                    <a:pt x="294100" y="346233"/>
                  </a:lnTo>
                  <a:lnTo>
                    <a:pt x="266251" y="340713"/>
                  </a:lnTo>
                  <a:lnTo>
                    <a:pt x="231140" y="337312"/>
                  </a:lnTo>
                  <a:lnTo>
                    <a:pt x="232028" y="336169"/>
                  </a:lnTo>
                  <a:lnTo>
                    <a:pt x="232409" y="334772"/>
                  </a:lnTo>
                  <a:lnTo>
                    <a:pt x="232409" y="321183"/>
                  </a:lnTo>
                  <a:lnTo>
                    <a:pt x="236600" y="320294"/>
                  </a:lnTo>
                  <a:lnTo>
                    <a:pt x="239775" y="316738"/>
                  </a:lnTo>
                  <a:lnTo>
                    <a:pt x="239775" y="271780"/>
                  </a:lnTo>
                  <a:lnTo>
                    <a:pt x="236600" y="268224"/>
                  </a:lnTo>
                  <a:lnTo>
                    <a:pt x="232409" y="267335"/>
                  </a:lnTo>
                  <a:lnTo>
                    <a:pt x="232409" y="251587"/>
                  </a:lnTo>
                  <a:lnTo>
                    <a:pt x="253017" y="242439"/>
                  </a:lnTo>
                  <a:lnTo>
                    <a:pt x="271446" y="228885"/>
                  </a:lnTo>
                  <a:lnTo>
                    <a:pt x="287215" y="211423"/>
                  </a:lnTo>
                  <a:lnTo>
                    <a:pt x="299720" y="190754"/>
                  </a:lnTo>
                  <a:lnTo>
                    <a:pt x="345137" y="190754"/>
                  </a:lnTo>
                  <a:lnTo>
                    <a:pt x="345383" y="190627"/>
                  </a:lnTo>
                  <a:close/>
                </a:path>
                <a:path w="403859" h="469900">
                  <a:moveTo>
                    <a:pt x="32639" y="0"/>
                  </a:moveTo>
                  <a:lnTo>
                    <a:pt x="19663" y="3190"/>
                  </a:lnTo>
                  <a:lnTo>
                    <a:pt x="9223" y="16287"/>
                  </a:lnTo>
                  <a:lnTo>
                    <a:pt x="2331" y="42005"/>
                  </a:lnTo>
                  <a:lnTo>
                    <a:pt x="0" y="83058"/>
                  </a:lnTo>
                  <a:lnTo>
                    <a:pt x="2442" y="109110"/>
                  </a:lnTo>
                  <a:lnTo>
                    <a:pt x="17520" y="154549"/>
                  </a:lnTo>
                  <a:lnTo>
                    <a:pt x="44027" y="183161"/>
                  </a:lnTo>
                  <a:lnTo>
                    <a:pt x="81631" y="195425"/>
                  </a:lnTo>
                  <a:lnTo>
                    <a:pt x="104267" y="190627"/>
                  </a:lnTo>
                  <a:lnTo>
                    <a:pt x="345383" y="190627"/>
                  </a:lnTo>
                  <a:lnTo>
                    <a:pt x="359906" y="183145"/>
                  </a:lnTo>
                  <a:lnTo>
                    <a:pt x="366257" y="177740"/>
                  </a:lnTo>
                  <a:lnTo>
                    <a:pt x="80252" y="177740"/>
                  </a:lnTo>
                  <a:lnTo>
                    <a:pt x="65722" y="175323"/>
                  </a:lnTo>
                  <a:lnTo>
                    <a:pt x="33797" y="143490"/>
                  </a:lnTo>
                  <a:lnTo>
                    <a:pt x="21637" y="103159"/>
                  </a:lnTo>
                  <a:lnTo>
                    <a:pt x="19939" y="81661"/>
                  </a:lnTo>
                  <a:lnTo>
                    <a:pt x="20155" y="55499"/>
                  </a:lnTo>
                  <a:lnTo>
                    <a:pt x="22860" y="37734"/>
                  </a:lnTo>
                  <a:lnTo>
                    <a:pt x="28047" y="27386"/>
                  </a:lnTo>
                  <a:lnTo>
                    <a:pt x="35687" y="23622"/>
                  </a:lnTo>
                  <a:lnTo>
                    <a:pt x="77170" y="23622"/>
                  </a:lnTo>
                  <a:lnTo>
                    <a:pt x="75965" y="22734"/>
                  </a:lnTo>
                  <a:lnTo>
                    <a:pt x="61626" y="12461"/>
                  </a:lnTo>
                  <a:lnTo>
                    <a:pt x="46859" y="4022"/>
                  </a:lnTo>
                  <a:lnTo>
                    <a:pt x="32639" y="0"/>
                  </a:lnTo>
                  <a:close/>
                </a:path>
                <a:path w="403859" h="469900">
                  <a:moveTo>
                    <a:pt x="345137" y="190754"/>
                  </a:moveTo>
                  <a:lnTo>
                    <a:pt x="299720" y="190754"/>
                  </a:lnTo>
                  <a:lnTo>
                    <a:pt x="322353" y="195425"/>
                  </a:lnTo>
                  <a:lnTo>
                    <a:pt x="342487" y="192119"/>
                  </a:lnTo>
                  <a:lnTo>
                    <a:pt x="345137" y="190754"/>
                  </a:lnTo>
                  <a:close/>
                </a:path>
                <a:path w="403859" h="469900">
                  <a:moveTo>
                    <a:pt x="314578" y="133731"/>
                  </a:moveTo>
                  <a:lnTo>
                    <a:pt x="89662" y="133731"/>
                  </a:lnTo>
                  <a:lnTo>
                    <a:pt x="90593" y="144254"/>
                  </a:lnTo>
                  <a:lnTo>
                    <a:pt x="92212" y="154549"/>
                  </a:lnTo>
                  <a:lnTo>
                    <a:pt x="94435" y="164395"/>
                  </a:lnTo>
                  <a:lnTo>
                    <a:pt x="97281" y="173990"/>
                  </a:lnTo>
                  <a:lnTo>
                    <a:pt x="80252" y="177740"/>
                  </a:lnTo>
                  <a:lnTo>
                    <a:pt x="366257" y="177740"/>
                  </a:lnTo>
                  <a:lnTo>
                    <a:pt x="323768" y="177669"/>
                  </a:lnTo>
                  <a:lnTo>
                    <a:pt x="306831" y="173990"/>
                  </a:lnTo>
                  <a:lnTo>
                    <a:pt x="309761" y="164377"/>
                  </a:lnTo>
                  <a:lnTo>
                    <a:pt x="312046" y="154431"/>
                  </a:lnTo>
                  <a:lnTo>
                    <a:pt x="313654" y="144254"/>
                  </a:lnTo>
                  <a:lnTo>
                    <a:pt x="314578" y="133731"/>
                  </a:lnTo>
                  <a:close/>
                </a:path>
                <a:path w="403859" h="469900">
                  <a:moveTo>
                    <a:pt x="396602" y="23622"/>
                  </a:moveTo>
                  <a:lnTo>
                    <a:pt x="368173" y="23622"/>
                  </a:lnTo>
                  <a:lnTo>
                    <a:pt x="375812" y="27386"/>
                  </a:lnTo>
                  <a:lnTo>
                    <a:pt x="381000" y="37734"/>
                  </a:lnTo>
                  <a:lnTo>
                    <a:pt x="383704" y="55499"/>
                  </a:lnTo>
                  <a:lnTo>
                    <a:pt x="383810" y="83058"/>
                  </a:lnTo>
                  <a:lnTo>
                    <a:pt x="382222" y="103159"/>
                  </a:lnTo>
                  <a:lnTo>
                    <a:pt x="370062" y="143490"/>
                  </a:lnTo>
                  <a:lnTo>
                    <a:pt x="338216" y="175228"/>
                  </a:lnTo>
                  <a:lnTo>
                    <a:pt x="323768" y="177669"/>
                  </a:lnTo>
                  <a:lnTo>
                    <a:pt x="366341" y="177669"/>
                  </a:lnTo>
                  <a:lnTo>
                    <a:pt x="395462" y="133461"/>
                  </a:lnTo>
                  <a:lnTo>
                    <a:pt x="403859" y="83058"/>
                  </a:lnTo>
                  <a:lnTo>
                    <a:pt x="401528" y="42005"/>
                  </a:lnTo>
                  <a:lnTo>
                    <a:pt x="396602" y="23622"/>
                  </a:lnTo>
                  <a:close/>
                </a:path>
                <a:path w="403859" h="469900">
                  <a:moveTo>
                    <a:pt x="77170" y="23622"/>
                  </a:moveTo>
                  <a:lnTo>
                    <a:pt x="35687" y="23622"/>
                  </a:lnTo>
                  <a:lnTo>
                    <a:pt x="45608" y="25407"/>
                  </a:lnTo>
                  <a:lnTo>
                    <a:pt x="57816" y="31908"/>
                  </a:lnTo>
                  <a:lnTo>
                    <a:pt x="72263" y="42267"/>
                  </a:lnTo>
                  <a:lnTo>
                    <a:pt x="88788" y="55536"/>
                  </a:lnTo>
                  <a:lnTo>
                    <a:pt x="88900" y="133731"/>
                  </a:lnTo>
                  <a:lnTo>
                    <a:pt x="315087" y="133731"/>
                  </a:lnTo>
                  <a:lnTo>
                    <a:pt x="315087" y="55499"/>
                  </a:lnTo>
                  <a:lnTo>
                    <a:pt x="331704" y="42213"/>
                  </a:lnTo>
                  <a:lnTo>
                    <a:pt x="345597" y="32258"/>
                  </a:lnTo>
                  <a:lnTo>
                    <a:pt x="88900" y="32258"/>
                  </a:lnTo>
                  <a:lnTo>
                    <a:pt x="77170" y="23622"/>
                  </a:lnTo>
                  <a:close/>
                </a:path>
                <a:path w="403859" h="469900">
                  <a:moveTo>
                    <a:pt x="317373" y="4064"/>
                  </a:moveTo>
                  <a:lnTo>
                    <a:pt x="86741" y="4064"/>
                  </a:lnTo>
                  <a:lnTo>
                    <a:pt x="82042" y="8255"/>
                  </a:lnTo>
                  <a:lnTo>
                    <a:pt x="82042" y="17653"/>
                  </a:lnTo>
                  <a:lnTo>
                    <a:pt x="84963" y="21081"/>
                  </a:lnTo>
                  <a:lnTo>
                    <a:pt x="88900" y="22352"/>
                  </a:lnTo>
                  <a:lnTo>
                    <a:pt x="88900" y="32258"/>
                  </a:lnTo>
                  <a:lnTo>
                    <a:pt x="345597" y="32258"/>
                  </a:lnTo>
                  <a:lnTo>
                    <a:pt x="345774" y="32131"/>
                  </a:lnTo>
                  <a:lnTo>
                    <a:pt x="315087" y="32131"/>
                  </a:lnTo>
                  <a:lnTo>
                    <a:pt x="315087" y="22352"/>
                  </a:lnTo>
                  <a:lnTo>
                    <a:pt x="319150" y="21081"/>
                  </a:lnTo>
                  <a:lnTo>
                    <a:pt x="321945" y="17653"/>
                  </a:lnTo>
                  <a:lnTo>
                    <a:pt x="321945" y="8255"/>
                  </a:lnTo>
                  <a:lnTo>
                    <a:pt x="317373" y="4064"/>
                  </a:lnTo>
                  <a:close/>
                </a:path>
                <a:path w="403859" h="469900">
                  <a:moveTo>
                    <a:pt x="371221" y="0"/>
                  </a:moveTo>
                  <a:lnTo>
                    <a:pt x="357038" y="4002"/>
                  </a:lnTo>
                  <a:lnTo>
                    <a:pt x="342255" y="12461"/>
                  </a:lnTo>
                  <a:lnTo>
                    <a:pt x="328054" y="22627"/>
                  </a:lnTo>
                  <a:lnTo>
                    <a:pt x="315087" y="32131"/>
                  </a:lnTo>
                  <a:lnTo>
                    <a:pt x="345774" y="32131"/>
                  </a:lnTo>
                  <a:lnTo>
                    <a:pt x="346106" y="31892"/>
                  </a:lnTo>
                  <a:lnTo>
                    <a:pt x="358270" y="25405"/>
                  </a:lnTo>
                  <a:lnTo>
                    <a:pt x="368173" y="23622"/>
                  </a:lnTo>
                  <a:lnTo>
                    <a:pt x="396602" y="23622"/>
                  </a:lnTo>
                  <a:lnTo>
                    <a:pt x="394636" y="16287"/>
                  </a:lnTo>
                  <a:lnTo>
                    <a:pt x="384196" y="3190"/>
                  </a:lnTo>
                  <a:lnTo>
                    <a:pt x="371221" y="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59611" y="2525813"/>
            <a:ext cx="2406650" cy="1545590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8255" algn="ctr">
              <a:lnSpc>
                <a:spcPct val="100000"/>
              </a:lnSpc>
              <a:spcBef>
                <a:spcPts val="210"/>
              </a:spcBef>
            </a:pP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Program de</a:t>
            </a:r>
            <a:r>
              <a:rPr sz="1400" b="1" spc="-3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munca</a:t>
            </a:r>
            <a:endParaRPr sz="1400">
              <a:latin typeface="Arial"/>
              <a:cs typeface="Arial"/>
            </a:endParaRPr>
          </a:p>
          <a:p>
            <a:pPr marL="12700" marR="5080" indent="-1270" algn="ctr">
              <a:lnSpc>
                <a:spcPct val="100000"/>
              </a:lnSpc>
              <a:spcBef>
                <a:spcPts val="90"/>
              </a:spcBef>
            </a:pPr>
            <a:r>
              <a:rPr sz="1200" spc="-45" dirty="0">
                <a:solidFill>
                  <a:srgbClr val="FFFFFF"/>
                </a:solidFill>
                <a:latin typeface="Arial"/>
                <a:cs typeface="Arial"/>
              </a:rPr>
              <a:t>Va </a:t>
            </a:r>
            <a:r>
              <a:rPr sz="1200" spc="5" dirty="0">
                <a:solidFill>
                  <a:srgbClr val="FFFFFF"/>
                </a:solidFill>
                <a:latin typeface="Arial"/>
                <a:cs typeface="Arial"/>
              </a:rPr>
              <a:t>fi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 8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ore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pe zi, de la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14:00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la 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22:00,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iar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simabata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si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duminica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de  4 ore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.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Ne propunem un program  strategicpentru a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putea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atrage  segmenutul de clienti care</a:t>
            </a:r>
            <a:r>
              <a:rPr sz="1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lucreaza  pina tarziu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,dar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cu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respectarea 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normelor de lucru al</a:t>
            </a:r>
            <a:r>
              <a:rPr sz="12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angajatilor.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1845817" y="1829054"/>
            <a:ext cx="648970" cy="648970"/>
            <a:chOff x="1845817" y="1829054"/>
            <a:chExt cx="648970" cy="648970"/>
          </a:xfrm>
        </p:grpSpPr>
        <p:sp>
          <p:nvSpPr>
            <p:cNvPr id="14" name="object 14"/>
            <p:cNvSpPr/>
            <p:nvPr/>
          </p:nvSpPr>
          <p:spPr>
            <a:xfrm>
              <a:off x="1858517" y="1841754"/>
              <a:ext cx="623570" cy="623570"/>
            </a:xfrm>
            <a:custGeom>
              <a:avLst/>
              <a:gdLst/>
              <a:ahLst/>
              <a:cxnLst/>
              <a:rect l="l" t="t" r="r" b="b"/>
              <a:pathLst>
                <a:path w="623569" h="623569">
                  <a:moveTo>
                    <a:pt x="0" y="311658"/>
                  </a:moveTo>
                  <a:lnTo>
                    <a:pt x="3380" y="265612"/>
                  </a:lnTo>
                  <a:lnTo>
                    <a:pt x="13198" y="221661"/>
                  </a:lnTo>
                  <a:lnTo>
                    <a:pt x="28972" y="180287"/>
                  </a:lnTo>
                  <a:lnTo>
                    <a:pt x="50219" y="141974"/>
                  </a:lnTo>
                  <a:lnTo>
                    <a:pt x="76457" y="107203"/>
                  </a:lnTo>
                  <a:lnTo>
                    <a:pt x="107203" y="76457"/>
                  </a:lnTo>
                  <a:lnTo>
                    <a:pt x="141974" y="50219"/>
                  </a:lnTo>
                  <a:lnTo>
                    <a:pt x="180287" y="28972"/>
                  </a:lnTo>
                  <a:lnTo>
                    <a:pt x="221661" y="13198"/>
                  </a:lnTo>
                  <a:lnTo>
                    <a:pt x="265612" y="3380"/>
                  </a:lnTo>
                  <a:lnTo>
                    <a:pt x="311657" y="0"/>
                  </a:lnTo>
                  <a:lnTo>
                    <a:pt x="357703" y="3380"/>
                  </a:lnTo>
                  <a:lnTo>
                    <a:pt x="401654" y="13198"/>
                  </a:lnTo>
                  <a:lnTo>
                    <a:pt x="443028" y="28972"/>
                  </a:lnTo>
                  <a:lnTo>
                    <a:pt x="481341" y="50219"/>
                  </a:lnTo>
                  <a:lnTo>
                    <a:pt x="516112" y="76457"/>
                  </a:lnTo>
                  <a:lnTo>
                    <a:pt x="546858" y="107203"/>
                  </a:lnTo>
                  <a:lnTo>
                    <a:pt x="573096" y="141974"/>
                  </a:lnTo>
                  <a:lnTo>
                    <a:pt x="594343" y="180287"/>
                  </a:lnTo>
                  <a:lnTo>
                    <a:pt x="610117" y="221661"/>
                  </a:lnTo>
                  <a:lnTo>
                    <a:pt x="619935" y="265612"/>
                  </a:lnTo>
                  <a:lnTo>
                    <a:pt x="623315" y="311658"/>
                  </a:lnTo>
                  <a:lnTo>
                    <a:pt x="619935" y="357703"/>
                  </a:lnTo>
                  <a:lnTo>
                    <a:pt x="610117" y="401654"/>
                  </a:lnTo>
                  <a:lnTo>
                    <a:pt x="594343" y="443028"/>
                  </a:lnTo>
                  <a:lnTo>
                    <a:pt x="573096" y="481341"/>
                  </a:lnTo>
                  <a:lnTo>
                    <a:pt x="546858" y="516112"/>
                  </a:lnTo>
                  <a:lnTo>
                    <a:pt x="516112" y="546858"/>
                  </a:lnTo>
                  <a:lnTo>
                    <a:pt x="481341" y="573096"/>
                  </a:lnTo>
                  <a:lnTo>
                    <a:pt x="443028" y="594343"/>
                  </a:lnTo>
                  <a:lnTo>
                    <a:pt x="401654" y="610117"/>
                  </a:lnTo>
                  <a:lnTo>
                    <a:pt x="357703" y="619935"/>
                  </a:lnTo>
                  <a:lnTo>
                    <a:pt x="311657" y="623316"/>
                  </a:lnTo>
                  <a:lnTo>
                    <a:pt x="265612" y="619935"/>
                  </a:lnTo>
                  <a:lnTo>
                    <a:pt x="221661" y="610117"/>
                  </a:lnTo>
                  <a:lnTo>
                    <a:pt x="180287" y="594343"/>
                  </a:lnTo>
                  <a:lnTo>
                    <a:pt x="141974" y="573096"/>
                  </a:lnTo>
                  <a:lnTo>
                    <a:pt x="107203" y="546858"/>
                  </a:lnTo>
                  <a:lnTo>
                    <a:pt x="76457" y="516112"/>
                  </a:lnTo>
                  <a:lnTo>
                    <a:pt x="50219" y="481341"/>
                  </a:lnTo>
                  <a:lnTo>
                    <a:pt x="28972" y="443028"/>
                  </a:lnTo>
                  <a:lnTo>
                    <a:pt x="13198" y="401654"/>
                  </a:lnTo>
                  <a:lnTo>
                    <a:pt x="3380" y="357703"/>
                  </a:lnTo>
                  <a:lnTo>
                    <a:pt x="0" y="311658"/>
                  </a:lnTo>
                  <a:close/>
                </a:path>
              </a:pathLst>
            </a:custGeom>
            <a:ln w="2540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990343" y="1975104"/>
              <a:ext cx="361315" cy="356870"/>
            </a:xfrm>
            <a:custGeom>
              <a:avLst/>
              <a:gdLst/>
              <a:ahLst/>
              <a:cxnLst/>
              <a:rect l="l" t="t" r="r" b="b"/>
              <a:pathLst>
                <a:path w="361314" h="356869">
                  <a:moveTo>
                    <a:pt x="180594" y="0"/>
                  </a:moveTo>
                  <a:lnTo>
                    <a:pt x="132600" y="6372"/>
                  </a:lnTo>
                  <a:lnTo>
                    <a:pt x="89464" y="24355"/>
                  </a:lnTo>
                  <a:lnTo>
                    <a:pt x="52911" y="52244"/>
                  </a:lnTo>
                  <a:lnTo>
                    <a:pt x="24666" y="88335"/>
                  </a:lnTo>
                  <a:lnTo>
                    <a:pt x="6454" y="130924"/>
                  </a:lnTo>
                  <a:lnTo>
                    <a:pt x="0" y="178308"/>
                  </a:lnTo>
                  <a:lnTo>
                    <a:pt x="6454" y="225691"/>
                  </a:lnTo>
                  <a:lnTo>
                    <a:pt x="24666" y="268280"/>
                  </a:lnTo>
                  <a:lnTo>
                    <a:pt x="52911" y="304371"/>
                  </a:lnTo>
                  <a:lnTo>
                    <a:pt x="89464" y="332260"/>
                  </a:lnTo>
                  <a:lnTo>
                    <a:pt x="132600" y="350243"/>
                  </a:lnTo>
                  <a:lnTo>
                    <a:pt x="180594" y="356616"/>
                  </a:lnTo>
                  <a:lnTo>
                    <a:pt x="228587" y="350243"/>
                  </a:lnTo>
                  <a:lnTo>
                    <a:pt x="271723" y="332260"/>
                  </a:lnTo>
                  <a:lnTo>
                    <a:pt x="285076" y="322072"/>
                  </a:lnTo>
                  <a:lnTo>
                    <a:pt x="167258" y="322072"/>
                  </a:lnTo>
                  <a:lnTo>
                    <a:pt x="116409" y="308143"/>
                  </a:lnTo>
                  <a:lnTo>
                    <a:pt x="74882" y="278272"/>
                  </a:lnTo>
                  <a:lnTo>
                    <a:pt x="46333" y="236043"/>
                  </a:lnTo>
                  <a:lnTo>
                    <a:pt x="34417" y="185038"/>
                  </a:lnTo>
                  <a:lnTo>
                    <a:pt x="48260" y="185038"/>
                  </a:lnTo>
                  <a:lnTo>
                    <a:pt x="54737" y="179070"/>
                  </a:lnTo>
                  <a:lnTo>
                    <a:pt x="54737" y="164084"/>
                  </a:lnTo>
                  <a:lnTo>
                    <a:pt x="48260" y="157987"/>
                  </a:lnTo>
                  <a:lnTo>
                    <a:pt x="35687" y="157987"/>
                  </a:lnTo>
                  <a:lnTo>
                    <a:pt x="50597" y="111803"/>
                  </a:lnTo>
                  <a:lnTo>
                    <a:pt x="79438" y="73882"/>
                  </a:lnTo>
                  <a:lnTo>
                    <a:pt x="119233" y="47152"/>
                  </a:lnTo>
                  <a:lnTo>
                    <a:pt x="167005" y="34544"/>
                  </a:lnTo>
                  <a:lnTo>
                    <a:pt x="285076" y="34544"/>
                  </a:lnTo>
                  <a:lnTo>
                    <a:pt x="271723" y="24355"/>
                  </a:lnTo>
                  <a:lnTo>
                    <a:pt x="228587" y="6372"/>
                  </a:lnTo>
                  <a:lnTo>
                    <a:pt x="180594" y="0"/>
                  </a:lnTo>
                  <a:close/>
                </a:path>
                <a:path w="361314" h="356869">
                  <a:moveTo>
                    <a:pt x="188341" y="303530"/>
                  </a:moveTo>
                  <a:lnTo>
                    <a:pt x="173355" y="303530"/>
                  </a:lnTo>
                  <a:lnTo>
                    <a:pt x="167258" y="309880"/>
                  </a:lnTo>
                  <a:lnTo>
                    <a:pt x="167258" y="322072"/>
                  </a:lnTo>
                  <a:lnTo>
                    <a:pt x="194437" y="322072"/>
                  </a:lnTo>
                  <a:lnTo>
                    <a:pt x="194437" y="309880"/>
                  </a:lnTo>
                  <a:lnTo>
                    <a:pt x="188341" y="303530"/>
                  </a:lnTo>
                  <a:close/>
                </a:path>
                <a:path w="361314" h="356869">
                  <a:moveTo>
                    <a:pt x="285076" y="34544"/>
                  </a:moveTo>
                  <a:lnTo>
                    <a:pt x="194182" y="34544"/>
                  </a:lnTo>
                  <a:lnTo>
                    <a:pt x="243038" y="47638"/>
                  </a:lnTo>
                  <a:lnTo>
                    <a:pt x="283463" y="75485"/>
                  </a:lnTo>
                  <a:lnTo>
                    <a:pt x="312269" y="114929"/>
                  </a:lnTo>
                  <a:lnTo>
                    <a:pt x="326263" y="162813"/>
                  </a:lnTo>
                  <a:lnTo>
                    <a:pt x="312928" y="162813"/>
                  </a:lnTo>
                  <a:lnTo>
                    <a:pt x="306450" y="168910"/>
                  </a:lnTo>
                  <a:lnTo>
                    <a:pt x="306450" y="183769"/>
                  </a:lnTo>
                  <a:lnTo>
                    <a:pt x="312928" y="189865"/>
                  </a:lnTo>
                  <a:lnTo>
                    <a:pt x="326517" y="189865"/>
                  </a:lnTo>
                  <a:lnTo>
                    <a:pt x="313505" y="239079"/>
                  </a:lnTo>
                  <a:lnTo>
                    <a:pt x="284908" y="279733"/>
                  </a:lnTo>
                  <a:lnTo>
                    <a:pt x="244095" y="308504"/>
                  </a:lnTo>
                  <a:lnTo>
                    <a:pt x="194437" y="322072"/>
                  </a:lnTo>
                  <a:lnTo>
                    <a:pt x="285076" y="322072"/>
                  </a:lnTo>
                  <a:lnTo>
                    <a:pt x="308276" y="304371"/>
                  </a:lnTo>
                  <a:lnTo>
                    <a:pt x="336521" y="268280"/>
                  </a:lnTo>
                  <a:lnTo>
                    <a:pt x="354733" y="225691"/>
                  </a:lnTo>
                  <a:lnTo>
                    <a:pt x="361188" y="178308"/>
                  </a:lnTo>
                  <a:lnTo>
                    <a:pt x="354733" y="130924"/>
                  </a:lnTo>
                  <a:lnTo>
                    <a:pt x="336521" y="88335"/>
                  </a:lnTo>
                  <a:lnTo>
                    <a:pt x="308276" y="52244"/>
                  </a:lnTo>
                  <a:lnTo>
                    <a:pt x="285076" y="34544"/>
                  </a:lnTo>
                  <a:close/>
                </a:path>
                <a:path w="361314" h="356869">
                  <a:moveTo>
                    <a:pt x="180594" y="53086"/>
                  </a:moveTo>
                  <a:lnTo>
                    <a:pt x="131568" y="62936"/>
                  </a:lnTo>
                  <a:lnTo>
                    <a:pt x="91567" y="89789"/>
                  </a:lnTo>
                  <a:lnTo>
                    <a:pt x="64615" y="129595"/>
                  </a:lnTo>
                  <a:lnTo>
                    <a:pt x="54737" y="178308"/>
                  </a:lnTo>
                  <a:lnTo>
                    <a:pt x="64615" y="227020"/>
                  </a:lnTo>
                  <a:lnTo>
                    <a:pt x="91567" y="266827"/>
                  </a:lnTo>
                  <a:lnTo>
                    <a:pt x="131568" y="293679"/>
                  </a:lnTo>
                  <a:lnTo>
                    <a:pt x="180594" y="303530"/>
                  </a:lnTo>
                  <a:lnTo>
                    <a:pt x="229619" y="293679"/>
                  </a:lnTo>
                  <a:lnTo>
                    <a:pt x="269620" y="266827"/>
                  </a:lnTo>
                  <a:lnTo>
                    <a:pt x="296572" y="227020"/>
                  </a:lnTo>
                  <a:lnTo>
                    <a:pt x="298956" y="215265"/>
                  </a:lnTo>
                  <a:lnTo>
                    <a:pt x="250698" y="215265"/>
                  </a:lnTo>
                  <a:lnTo>
                    <a:pt x="240982" y="215137"/>
                  </a:lnTo>
                  <a:lnTo>
                    <a:pt x="231139" y="215137"/>
                  </a:lnTo>
                  <a:lnTo>
                    <a:pt x="230886" y="215011"/>
                  </a:lnTo>
                  <a:lnTo>
                    <a:pt x="206608" y="199771"/>
                  </a:lnTo>
                  <a:lnTo>
                    <a:pt x="180594" y="199771"/>
                  </a:lnTo>
                  <a:lnTo>
                    <a:pt x="172184" y="198078"/>
                  </a:lnTo>
                  <a:lnTo>
                    <a:pt x="165322" y="193468"/>
                  </a:lnTo>
                  <a:lnTo>
                    <a:pt x="160698" y="186644"/>
                  </a:lnTo>
                  <a:lnTo>
                    <a:pt x="159004" y="178308"/>
                  </a:lnTo>
                  <a:lnTo>
                    <a:pt x="159100" y="168910"/>
                  </a:lnTo>
                  <a:lnTo>
                    <a:pt x="164973" y="161162"/>
                  </a:lnTo>
                  <a:lnTo>
                    <a:pt x="173228" y="158242"/>
                  </a:lnTo>
                  <a:lnTo>
                    <a:pt x="169418" y="106553"/>
                  </a:lnTo>
                  <a:lnTo>
                    <a:pt x="169291" y="106172"/>
                  </a:lnTo>
                  <a:lnTo>
                    <a:pt x="169544" y="106172"/>
                  </a:lnTo>
                  <a:lnTo>
                    <a:pt x="180594" y="84962"/>
                  </a:lnTo>
                  <a:lnTo>
                    <a:pt x="262431" y="84962"/>
                  </a:lnTo>
                  <a:lnTo>
                    <a:pt x="229619" y="62936"/>
                  </a:lnTo>
                  <a:lnTo>
                    <a:pt x="180594" y="53086"/>
                  </a:lnTo>
                  <a:close/>
                </a:path>
                <a:path w="361314" h="356869">
                  <a:moveTo>
                    <a:pt x="262431" y="84962"/>
                  </a:moveTo>
                  <a:lnTo>
                    <a:pt x="180594" y="84962"/>
                  </a:lnTo>
                  <a:lnTo>
                    <a:pt x="191643" y="106172"/>
                  </a:lnTo>
                  <a:lnTo>
                    <a:pt x="191897" y="106172"/>
                  </a:lnTo>
                  <a:lnTo>
                    <a:pt x="191897" y="106553"/>
                  </a:lnTo>
                  <a:lnTo>
                    <a:pt x="191769" y="106553"/>
                  </a:lnTo>
                  <a:lnTo>
                    <a:pt x="187960" y="158242"/>
                  </a:lnTo>
                  <a:lnTo>
                    <a:pt x="196214" y="161162"/>
                  </a:lnTo>
                  <a:lnTo>
                    <a:pt x="202087" y="168910"/>
                  </a:lnTo>
                  <a:lnTo>
                    <a:pt x="202056" y="181229"/>
                  </a:lnTo>
                  <a:lnTo>
                    <a:pt x="201803" y="182499"/>
                  </a:lnTo>
                  <a:lnTo>
                    <a:pt x="239394" y="199009"/>
                  </a:lnTo>
                  <a:lnTo>
                    <a:pt x="239522" y="199009"/>
                  </a:lnTo>
                  <a:lnTo>
                    <a:pt x="239649" y="199262"/>
                  </a:lnTo>
                  <a:lnTo>
                    <a:pt x="250698" y="215265"/>
                  </a:lnTo>
                  <a:lnTo>
                    <a:pt x="298956" y="215265"/>
                  </a:lnTo>
                  <a:lnTo>
                    <a:pt x="306450" y="178308"/>
                  </a:lnTo>
                  <a:lnTo>
                    <a:pt x="296572" y="129595"/>
                  </a:lnTo>
                  <a:lnTo>
                    <a:pt x="269621" y="89789"/>
                  </a:lnTo>
                  <a:lnTo>
                    <a:pt x="262431" y="84962"/>
                  </a:lnTo>
                  <a:close/>
                </a:path>
                <a:path w="361314" h="356869">
                  <a:moveTo>
                    <a:pt x="231267" y="215011"/>
                  </a:moveTo>
                  <a:lnTo>
                    <a:pt x="231139" y="215137"/>
                  </a:lnTo>
                  <a:lnTo>
                    <a:pt x="240982" y="215137"/>
                  </a:lnTo>
                  <a:lnTo>
                    <a:pt x="231267" y="215011"/>
                  </a:lnTo>
                  <a:close/>
                </a:path>
                <a:path w="361314" h="356869">
                  <a:moveTo>
                    <a:pt x="196087" y="193167"/>
                  </a:moveTo>
                  <a:lnTo>
                    <a:pt x="192278" y="197231"/>
                  </a:lnTo>
                  <a:lnTo>
                    <a:pt x="186689" y="199771"/>
                  </a:lnTo>
                  <a:lnTo>
                    <a:pt x="206608" y="199771"/>
                  </a:lnTo>
                  <a:lnTo>
                    <a:pt x="196087" y="193167"/>
                  </a:lnTo>
                  <a:close/>
                </a:path>
                <a:path w="361314" h="356869">
                  <a:moveTo>
                    <a:pt x="194182" y="34544"/>
                  </a:moveTo>
                  <a:lnTo>
                    <a:pt x="167005" y="34544"/>
                  </a:lnTo>
                  <a:lnTo>
                    <a:pt x="167005" y="46228"/>
                  </a:lnTo>
                  <a:lnTo>
                    <a:pt x="173100" y="52578"/>
                  </a:lnTo>
                  <a:lnTo>
                    <a:pt x="188087" y="52578"/>
                  </a:lnTo>
                  <a:lnTo>
                    <a:pt x="194182" y="46228"/>
                  </a:lnTo>
                  <a:lnTo>
                    <a:pt x="194182" y="34544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926083" y="5055018"/>
            <a:ext cx="2473325" cy="81343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8890" algn="ctr">
              <a:lnSpc>
                <a:spcPct val="100000"/>
              </a:lnSpc>
              <a:spcBef>
                <a:spcPts val="210"/>
              </a:spcBef>
            </a:pPr>
            <a:r>
              <a:rPr sz="1400" b="1" spc="-10" dirty="0">
                <a:solidFill>
                  <a:srgbClr val="F9B017"/>
                </a:solidFill>
                <a:latin typeface="Arial"/>
                <a:cs typeface="Arial"/>
              </a:rPr>
              <a:t>Alte</a:t>
            </a:r>
            <a:r>
              <a:rPr sz="1400" b="1" spc="15" dirty="0">
                <a:solidFill>
                  <a:srgbClr val="F9B017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9B017"/>
                </a:solidFill>
                <a:latin typeface="Arial"/>
                <a:cs typeface="Arial"/>
              </a:rPr>
              <a:t>beneficii</a:t>
            </a:r>
            <a:endParaRPr sz="1400">
              <a:latin typeface="Arial"/>
              <a:cs typeface="Arial"/>
            </a:endParaRPr>
          </a:p>
          <a:p>
            <a:pPr marL="12700" marR="5080" algn="ctr">
              <a:lnSpc>
                <a:spcPct val="100000"/>
              </a:lnSpc>
              <a:spcBef>
                <a:spcPts val="90"/>
              </a:spcBef>
            </a:pP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Pentru motivarea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salariatiilor,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le </a:t>
            </a:r>
            <a:r>
              <a:rPr sz="1200" spc="-10" dirty="0">
                <a:solidFill>
                  <a:srgbClr val="FFFFFF"/>
                </a:solidFill>
                <a:latin typeface="Arial"/>
                <a:cs typeface="Arial"/>
              </a:rPr>
              <a:t>vom 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oferi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bonusuri si alte </a:t>
            </a:r>
            <a:r>
              <a:rPr sz="1200" dirty="0">
                <a:solidFill>
                  <a:srgbClr val="FFFFFF"/>
                </a:solidFill>
                <a:latin typeface="Arial"/>
                <a:cs typeface="Arial"/>
              </a:rPr>
              <a:t>premii  </a:t>
            </a:r>
            <a:r>
              <a:rPr sz="1200" spc="-5" dirty="0">
                <a:solidFill>
                  <a:srgbClr val="FFFFFF"/>
                </a:solidFill>
                <a:latin typeface="Arial"/>
                <a:cs typeface="Arial"/>
              </a:rPr>
              <a:t>motivante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1845817" y="4334509"/>
            <a:ext cx="772160" cy="671830"/>
            <a:chOff x="1845817" y="4334509"/>
            <a:chExt cx="772160" cy="671830"/>
          </a:xfrm>
        </p:grpSpPr>
        <p:sp>
          <p:nvSpPr>
            <p:cNvPr id="18" name="object 18"/>
            <p:cNvSpPr/>
            <p:nvPr/>
          </p:nvSpPr>
          <p:spPr>
            <a:xfrm>
              <a:off x="1858517" y="4347209"/>
              <a:ext cx="746760" cy="646430"/>
            </a:xfrm>
            <a:custGeom>
              <a:avLst/>
              <a:gdLst/>
              <a:ahLst/>
              <a:cxnLst/>
              <a:rect l="l" t="t" r="r" b="b"/>
              <a:pathLst>
                <a:path w="746760" h="646429">
                  <a:moveTo>
                    <a:pt x="0" y="323088"/>
                  </a:moveTo>
                  <a:lnTo>
                    <a:pt x="3407" y="279247"/>
                  </a:lnTo>
                  <a:lnTo>
                    <a:pt x="13335" y="237198"/>
                  </a:lnTo>
                  <a:lnTo>
                    <a:pt x="29337" y="197328"/>
                  </a:lnTo>
                  <a:lnTo>
                    <a:pt x="50969" y="160019"/>
                  </a:lnTo>
                  <a:lnTo>
                    <a:pt x="77787" y="125659"/>
                  </a:lnTo>
                  <a:lnTo>
                    <a:pt x="109347" y="94630"/>
                  </a:lnTo>
                  <a:lnTo>
                    <a:pt x="145203" y="67319"/>
                  </a:lnTo>
                  <a:lnTo>
                    <a:pt x="184912" y="44111"/>
                  </a:lnTo>
                  <a:lnTo>
                    <a:pt x="228028" y="25390"/>
                  </a:lnTo>
                  <a:lnTo>
                    <a:pt x="274108" y="11541"/>
                  </a:lnTo>
                  <a:lnTo>
                    <a:pt x="322707" y="2949"/>
                  </a:lnTo>
                  <a:lnTo>
                    <a:pt x="373380" y="0"/>
                  </a:lnTo>
                  <a:lnTo>
                    <a:pt x="424053" y="2949"/>
                  </a:lnTo>
                  <a:lnTo>
                    <a:pt x="472651" y="11541"/>
                  </a:lnTo>
                  <a:lnTo>
                    <a:pt x="518731" y="25390"/>
                  </a:lnTo>
                  <a:lnTo>
                    <a:pt x="561848" y="44111"/>
                  </a:lnTo>
                  <a:lnTo>
                    <a:pt x="601556" y="67319"/>
                  </a:lnTo>
                  <a:lnTo>
                    <a:pt x="637413" y="94630"/>
                  </a:lnTo>
                  <a:lnTo>
                    <a:pt x="668972" y="125659"/>
                  </a:lnTo>
                  <a:lnTo>
                    <a:pt x="695790" y="160019"/>
                  </a:lnTo>
                  <a:lnTo>
                    <a:pt x="717422" y="197328"/>
                  </a:lnTo>
                  <a:lnTo>
                    <a:pt x="733424" y="237198"/>
                  </a:lnTo>
                  <a:lnTo>
                    <a:pt x="743352" y="279247"/>
                  </a:lnTo>
                  <a:lnTo>
                    <a:pt x="746759" y="323088"/>
                  </a:lnTo>
                  <a:lnTo>
                    <a:pt x="743352" y="366928"/>
                  </a:lnTo>
                  <a:lnTo>
                    <a:pt x="733424" y="408977"/>
                  </a:lnTo>
                  <a:lnTo>
                    <a:pt x="717422" y="448847"/>
                  </a:lnTo>
                  <a:lnTo>
                    <a:pt x="695790" y="486156"/>
                  </a:lnTo>
                  <a:lnTo>
                    <a:pt x="668972" y="520516"/>
                  </a:lnTo>
                  <a:lnTo>
                    <a:pt x="637413" y="551545"/>
                  </a:lnTo>
                  <a:lnTo>
                    <a:pt x="601556" y="578856"/>
                  </a:lnTo>
                  <a:lnTo>
                    <a:pt x="561848" y="602064"/>
                  </a:lnTo>
                  <a:lnTo>
                    <a:pt x="518731" y="620785"/>
                  </a:lnTo>
                  <a:lnTo>
                    <a:pt x="472651" y="634634"/>
                  </a:lnTo>
                  <a:lnTo>
                    <a:pt x="424053" y="643226"/>
                  </a:lnTo>
                  <a:lnTo>
                    <a:pt x="373380" y="646176"/>
                  </a:lnTo>
                  <a:lnTo>
                    <a:pt x="322706" y="643226"/>
                  </a:lnTo>
                  <a:lnTo>
                    <a:pt x="274108" y="634634"/>
                  </a:lnTo>
                  <a:lnTo>
                    <a:pt x="228028" y="620785"/>
                  </a:lnTo>
                  <a:lnTo>
                    <a:pt x="184912" y="602064"/>
                  </a:lnTo>
                  <a:lnTo>
                    <a:pt x="145203" y="578856"/>
                  </a:lnTo>
                  <a:lnTo>
                    <a:pt x="109347" y="551545"/>
                  </a:lnTo>
                  <a:lnTo>
                    <a:pt x="77787" y="520516"/>
                  </a:lnTo>
                  <a:lnTo>
                    <a:pt x="50969" y="486156"/>
                  </a:lnTo>
                  <a:lnTo>
                    <a:pt x="29336" y="448847"/>
                  </a:lnTo>
                  <a:lnTo>
                    <a:pt x="13334" y="408977"/>
                  </a:lnTo>
                  <a:lnTo>
                    <a:pt x="3407" y="366928"/>
                  </a:lnTo>
                  <a:lnTo>
                    <a:pt x="0" y="323088"/>
                  </a:lnTo>
                  <a:close/>
                </a:path>
              </a:pathLst>
            </a:custGeom>
            <a:ln w="25400">
              <a:solidFill>
                <a:srgbClr val="F9B0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990343" y="4506467"/>
              <a:ext cx="464184" cy="358140"/>
            </a:xfrm>
            <a:custGeom>
              <a:avLst/>
              <a:gdLst/>
              <a:ahLst/>
              <a:cxnLst/>
              <a:rect l="l" t="t" r="r" b="b"/>
              <a:pathLst>
                <a:path w="464185" h="358139">
                  <a:moveTo>
                    <a:pt x="445916" y="322579"/>
                  </a:moveTo>
                  <a:lnTo>
                    <a:pt x="101473" y="322579"/>
                  </a:lnTo>
                  <a:lnTo>
                    <a:pt x="119493" y="324707"/>
                  </a:lnTo>
                  <a:lnTo>
                    <a:pt x="137906" y="329501"/>
                  </a:lnTo>
                  <a:lnTo>
                    <a:pt x="158105" y="336010"/>
                  </a:lnTo>
                  <a:lnTo>
                    <a:pt x="181482" y="343280"/>
                  </a:lnTo>
                  <a:lnTo>
                    <a:pt x="229908" y="354386"/>
                  </a:lnTo>
                  <a:lnTo>
                    <a:pt x="285149" y="358092"/>
                  </a:lnTo>
                  <a:lnTo>
                    <a:pt x="340853" y="355927"/>
                  </a:lnTo>
                  <a:lnTo>
                    <a:pt x="390669" y="349421"/>
                  </a:lnTo>
                  <a:lnTo>
                    <a:pt x="428244" y="340105"/>
                  </a:lnTo>
                  <a:lnTo>
                    <a:pt x="441003" y="332029"/>
                  </a:lnTo>
                  <a:lnTo>
                    <a:pt x="446024" y="322929"/>
                  </a:lnTo>
                  <a:lnTo>
                    <a:pt x="445916" y="322579"/>
                  </a:lnTo>
                  <a:close/>
                </a:path>
                <a:path w="464185" h="358139">
                  <a:moveTo>
                    <a:pt x="93853" y="170560"/>
                  </a:moveTo>
                  <a:lnTo>
                    <a:pt x="0" y="170560"/>
                  </a:lnTo>
                  <a:lnTo>
                    <a:pt x="0" y="354710"/>
                  </a:lnTo>
                  <a:lnTo>
                    <a:pt x="93853" y="354710"/>
                  </a:lnTo>
                  <a:lnTo>
                    <a:pt x="101473" y="348360"/>
                  </a:lnTo>
                  <a:lnTo>
                    <a:pt x="101473" y="334009"/>
                  </a:lnTo>
                  <a:lnTo>
                    <a:pt x="40639" y="334009"/>
                  </a:lnTo>
                  <a:lnTo>
                    <a:pt x="33655" y="328167"/>
                  </a:lnTo>
                  <a:lnTo>
                    <a:pt x="33655" y="313562"/>
                  </a:lnTo>
                  <a:lnTo>
                    <a:pt x="40639" y="307720"/>
                  </a:lnTo>
                  <a:lnTo>
                    <a:pt x="437865" y="307720"/>
                  </a:lnTo>
                  <a:lnTo>
                    <a:pt x="431038" y="300989"/>
                  </a:lnTo>
                  <a:lnTo>
                    <a:pt x="449195" y="292822"/>
                  </a:lnTo>
                  <a:lnTo>
                    <a:pt x="460756" y="278415"/>
                  </a:lnTo>
                  <a:lnTo>
                    <a:pt x="459077" y="260627"/>
                  </a:lnTo>
                  <a:lnTo>
                    <a:pt x="437514" y="242315"/>
                  </a:lnTo>
                  <a:lnTo>
                    <a:pt x="460795" y="228203"/>
                  </a:lnTo>
                  <a:lnTo>
                    <a:pt x="464026" y="211423"/>
                  </a:lnTo>
                  <a:lnTo>
                    <a:pt x="453302" y="197167"/>
                  </a:lnTo>
                  <a:lnTo>
                    <a:pt x="436885" y="191388"/>
                  </a:lnTo>
                  <a:lnTo>
                    <a:pt x="101473" y="191388"/>
                  </a:lnTo>
                  <a:lnTo>
                    <a:pt x="101473" y="176910"/>
                  </a:lnTo>
                  <a:lnTo>
                    <a:pt x="93853" y="170560"/>
                  </a:lnTo>
                  <a:close/>
                </a:path>
                <a:path w="464185" h="358139">
                  <a:moveTo>
                    <a:pt x="437865" y="307720"/>
                  </a:moveTo>
                  <a:lnTo>
                    <a:pt x="57912" y="307720"/>
                  </a:lnTo>
                  <a:lnTo>
                    <a:pt x="64897" y="313562"/>
                  </a:lnTo>
                  <a:lnTo>
                    <a:pt x="64897" y="328167"/>
                  </a:lnTo>
                  <a:lnTo>
                    <a:pt x="57912" y="334009"/>
                  </a:lnTo>
                  <a:lnTo>
                    <a:pt x="101473" y="334009"/>
                  </a:lnTo>
                  <a:lnTo>
                    <a:pt x="101473" y="322579"/>
                  </a:lnTo>
                  <a:lnTo>
                    <a:pt x="445916" y="322579"/>
                  </a:lnTo>
                  <a:lnTo>
                    <a:pt x="442852" y="312638"/>
                  </a:lnTo>
                  <a:lnTo>
                    <a:pt x="437865" y="307720"/>
                  </a:lnTo>
                  <a:close/>
                </a:path>
                <a:path w="464185" h="358139">
                  <a:moveTo>
                    <a:pt x="263779" y="0"/>
                  </a:moveTo>
                  <a:lnTo>
                    <a:pt x="257688" y="1393"/>
                  </a:lnTo>
                  <a:lnTo>
                    <a:pt x="252587" y="5143"/>
                  </a:lnTo>
                  <a:lnTo>
                    <a:pt x="248794" y="11465"/>
                  </a:lnTo>
                  <a:lnTo>
                    <a:pt x="246633" y="20573"/>
                  </a:lnTo>
                  <a:lnTo>
                    <a:pt x="231495" y="60346"/>
                  </a:lnTo>
                  <a:lnTo>
                    <a:pt x="206295" y="90535"/>
                  </a:lnTo>
                  <a:lnTo>
                    <a:pt x="177071" y="116889"/>
                  </a:lnTo>
                  <a:lnTo>
                    <a:pt x="149860" y="145160"/>
                  </a:lnTo>
                  <a:lnTo>
                    <a:pt x="136308" y="156501"/>
                  </a:lnTo>
                  <a:lnTo>
                    <a:pt x="126412" y="166925"/>
                  </a:lnTo>
                  <a:lnTo>
                    <a:pt x="119159" y="177039"/>
                  </a:lnTo>
                  <a:lnTo>
                    <a:pt x="113537" y="187451"/>
                  </a:lnTo>
                  <a:lnTo>
                    <a:pt x="108076" y="189991"/>
                  </a:lnTo>
                  <a:lnTo>
                    <a:pt x="104393" y="191007"/>
                  </a:lnTo>
                  <a:lnTo>
                    <a:pt x="101473" y="191388"/>
                  </a:lnTo>
                  <a:lnTo>
                    <a:pt x="436885" y="191388"/>
                  </a:lnTo>
                  <a:lnTo>
                    <a:pt x="434720" y="190626"/>
                  </a:lnTo>
                  <a:lnTo>
                    <a:pt x="445486" y="172596"/>
                  </a:lnTo>
                  <a:lnTo>
                    <a:pt x="444738" y="157162"/>
                  </a:lnTo>
                  <a:lnTo>
                    <a:pt x="436932" y="150621"/>
                  </a:lnTo>
                  <a:lnTo>
                    <a:pt x="290449" y="150621"/>
                  </a:lnTo>
                  <a:lnTo>
                    <a:pt x="268146" y="137511"/>
                  </a:lnTo>
                  <a:lnTo>
                    <a:pt x="278907" y="108124"/>
                  </a:lnTo>
                  <a:lnTo>
                    <a:pt x="298932" y="70808"/>
                  </a:lnTo>
                  <a:lnTo>
                    <a:pt x="304419" y="33908"/>
                  </a:lnTo>
                  <a:lnTo>
                    <a:pt x="296961" y="20323"/>
                  </a:lnTo>
                  <a:lnTo>
                    <a:pt x="286670" y="9429"/>
                  </a:lnTo>
                  <a:lnTo>
                    <a:pt x="275093" y="2297"/>
                  </a:lnTo>
                  <a:lnTo>
                    <a:pt x="263779" y="0"/>
                  </a:lnTo>
                  <a:close/>
                </a:path>
                <a:path w="464185" h="358139">
                  <a:moveTo>
                    <a:pt x="405892" y="141985"/>
                  </a:moveTo>
                  <a:lnTo>
                    <a:pt x="373852" y="143406"/>
                  </a:lnTo>
                  <a:lnTo>
                    <a:pt x="346741" y="145446"/>
                  </a:lnTo>
                  <a:lnTo>
                    <a:pt x="290449" y="150621"/>
                  </a:lnTo>
                  <a:lnTo>
                    <a:pt x="436932" y="150621"/>
                  </a:lnTo>
                  <a:lnTo>
                    <a:pt x="431774" y="146300"/>
                  </a:lnTo>
                  <a:lnTo>
                    <a:pt x="405892" y="141985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8326881" y="1996185"/>
            <a:ext cx="3871595" cy="4199255"/>
            <a:chOff x="8326881" y="1996185"/>
            <a:chExt cx="3871595" cy="4199255"/>
          </a:xfrm>
        </p:grpSpPr>
        <p:sp>
          <p:nvSpPr>
            <p:cNvPr id="4" name="object 4"/>
            <p:cNvSpPr/>
            <p:nvPr/>
          </p:nvSpPr>
          <p:spPr>
            <a:xfrm>
              <a:off x="8333231" y="2002535"/>
              <a:ext cx="3858895" cy="4186554"/>
            </a:xfrm>
            <a:custGeom>
              <a:avLst/>
              <a:gdLst/>
              <a:ahLst/>
              <a:cxnLst/>
              <a:rect l="l" t="t" r="r" b="b"/>
              <a:pathLst>
                <a:path w="3858895" h="4186554">
                  <a:moveTo>
                    <a:pt x="3776218" y="0"/>
                  </a:moveTo>
                  <a:lnTo>
                    <a:pt x="82550" y="0"/>
                  </a:lnTo>
                  <a:lnTo>
                    <a:pt x="50417" y="6486"/>
                  </a:lnTo>
                  <a:lnTo>
                    <a:pt x="24177" y="24177"/>
                  </a:lnTo>
                  <a:lnTo>
                    <a:pt x="6486" y="50417"/>
                  </a:lnTo>
                  <a:lnTo>
                    <a:pt x="0" y="82550"/>
                  </a:lnTo>
                  <a:lnTo>
                    <a:pt x="0" y="4103890"/>
                  </a:lnTo>
                  <a:lnTo>
                    <a:pt x="6486" y="4136016"/>
                  </a:lnTo>
                  <a:lnTo>
                    <a:pt x="24177" y="4162251"/>
                  </a:lnTo>
                  <a:lnTo>
                    <a:pt x="50417" y="4179941"/>
                  </a:lnTo>
                  <a:lnTo>
                    <a:pt x="82550" y="4186428"/>
                  </a:lnTo>
                  <a:lnTo>
                    <a:pt x="3776218" y="4186428"/>
                  </a:lnTo>
                  <a:lnTo>
                    <a:pt x="3808350" y="4179941"/>
                  </a:lnTo>
                  <a:lnTo>
                    <a:pt x="3834590" y="4162251"/>
                  </a:lnTo>
                  <a:lnTo>
                    <a:pt x="3852281" y="4136016"/>
                  </a:lnTo>
                  <a:lnTo>
                    <a:pt x="3858768" y="4103890"/>
                  </a:lnTo>
                  <a:lnTo>
                    <a:pt x="3858768" y="82550"/>
                  </a:lnTo>
                  <a:lnTo>
                    <a:pt x="3852281" y="50417"/>
                  </a:lnTo>
                  <a:lnTo>
                    <a:pt x="3834590" y="24177"/>
                  </a:lnTo>
                  <a:lnTo>
                    <a:pt x="3808350" y="6486"/>
                  </a:lnTo>
                  <a:lnTo>
                    <a:pt x="3776218" y="0"/>
                  </a:lnTo>
                  <a:close/>
                </a:path>
              </a:pathLst>
            </a:custGeom>
            <a:solidFill>
              <a:srgbClr val="F9B0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333231" y="2002535"/>
              <a:ext cx="3858895" cy="4186554"/>
            </a:xfrm>
            <a:custGeom>
              <a:avLst/>
              <a:gdLst/>
              <a:ahLst/>
              <a:cxnLst/>
              <a:rect l="l" t="t" r="r" b="b"/>
              <a:pathLst>
                <a:path w="3858895" h="4186554">
                  <a:moveTo>
                    <a:pt x="0" y="82550"/>
                  </a:moveTo>
                  <a:lnTo>
                    <a:pt x="6486" y="50417"/>
                  </a:lnTo>
                  <a:lnTo>
                    <a:pt x="24177" y="24177"/>
                  </a:lnTo>
                  <a:lnTo>
                    <a:pt x="50417" y="6486"/>
                  </a:lnTo>
                  <a:lnTo>
                    <a:pt x="82550" y="0"/>
                  </a:lnTo>
                  <a:lnTo>
                    <a:pt x="3776218" y="0"/>
                  </a:lnTo>
                  <a:lnTo>
                    <a:pt x="3808350" y="6486"/>
                  </a:lnTo>
                  <a:lnTo>
                    <a:pt x="3834590" y="24177"/>
                  </a:lnTo>
                  <a:lnTo>
                    <a:pt x="3852281" y="50417"/>
                  </a:lnTo>
                  <a:lnTo>
                    <a:pt x="3858768" y="82550"/>
                  </a:lnTo>
                  <a:lnTo>
                    <a:pt x="3858768" y="4103890"/>
                  </a:lnTo>
                  <a:lnTo>
                    <a:pt x="3852281" y="4136016"/>
                  </a:lnTo>
                  <a:lnTo>
                    <a:pt x="3834590" y="4162251"/>
                  </a:lnTo>
                  <a:lnTo>
                    <a:pt x="3808350" y="4179941"/>
                  </a:lnTo>
                  <a:lnTo>
                    <a:pt x="3776218" y="4186428"/>
                  </a:lnTo>
                  <a:lnTo>
                    <a:pt x="82550" y="4186428"/>
                  </a:lnTo>
                  <a:lnTo>
                    <a:pt x="50417" y="4179941"/>
                  </a:lnTo>
                  <a:lnTo>
                    <a:pt x="24177" y="4162251"/>
                  </a:lnTo>
                  <a:lnTo>
                    <a:pt x="6486" y="4136016"/>
                  </a:lnTo>
                  <a:lnTo>
                    <a:pt x="0" y="4103890"/>
                  </a:lnTo>
                  <a:lnTo>
                    <a:pt x="0" y="82550"/>
                  </a:lnTo>
                  <a:close/>
                </a:path>
              </a:pathLst>
            </a:custGeom>
            <a:ln w="12700">
              <a:solidFill>
                <a:srgbClr val="B881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8743315" y="3184652"/>
            <a:ext cx="3039745" cy="1300480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12700" marR="5080" indent="429259">
              <a:lnSpc>
                <a:spcPts val="4750"/>
              </a:lnSpc>
              <a:spcBef>
                <a:spcPts val="705"/>
              </a:spcBef>
            </a:pPr>
            <a:r>
              <a:rPr sz="4400" dirty="0">
                <a:solidFill>
                  <a:srgbClr val="FFFFFF"/>
                </a:solidFill>
                <a:latin typeface="Arial"/>
                <a:cs typeface="Arial"/>
              </a:rPr>
              <a:t>PLANUL  FINANCIAR</a:t>
            </a:r>
            <a:endParaRPr sz="440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1320796"/>
            <a:ext cx="12193905" cy="5539105"/>
            <a:chOff x="0" y="1320796"/>
            <a:chExt cx="12193905" cy="5539105"/>
          </a:xfrm>
        </p:grpSpPr>
        <p:sp>
          <p:nvSpPr>
            <p:cNvPr id="8" name="object 8"/>
            <p:cNvSpPr/>
            <p:nvPr/>
          </p:nvSpPr>
          <p:spPr>
            <a:xfrm>
              <a:off x="0" y="1320796"/>
              <a:ext cx="8610599" cy="55372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1236452" y="4710684"/>
              <a:ext cx="955675" cy="2147570"/>
            </a:xfrm>
            <a:custGeom>
              <a:avLst/>
              <a:gdLst/>
              <a:ahLst/>
              <a:cxnLst/>
              <a:rect l="l" t="t" r="r" b="b"/>
              <a:pathLst>
                <a:path w="955675" h="2147570">
                  <a:moveTo>
                    <a:pt x="955548" y="0"/>
                  </a:moveTo>
                  <a:lnTo>
                    <a:pt x="118109" y="0"/>
                  </a:lnTo>
                  <a:lnTo>
                    <a:pt x="72116" y="6820"/>
                  </a:lnTo>
                  <a:lnTo>
                    <a:pt x="34575" y="25415"/>
                  </a:lnTo>
                  <a:lnTo>
                    <a:pt x="9274" y="52988"/>
                  </a:lnTo>
                  <a:lnTo>
                    <a:pt x="0" y="86741"/>
                  </a:lnTo>
                  <a:lnTo>
                    <a:pt x="0" y="2060538"/>
                  </a:lnTo>
                  <a:lnTo>
                    <a:pt x="9274" y="2094315"/>
                  </a:lnTo>
                  <a:lnTo>
                    <a:pt x="34575" y="2121898"/>
                  </a:lnTo>
                  <a:lnTo>
                    <a:pt x="72116" y="2140496"/>
                  </a:lnTo>
                  <a:lnTo>
                    <a:pt x="118109" y="2147316"/>
                  </a:lnTo>
                  <a:lnTo>
                    <a:pt x="955548" y="2147316"/>
                  </a:lnTo>
                  <a:lnTo>
                    <a:pt x="9555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1236452" y="4710684"/>
              <a:ext cx="955675" cy="2147570"/>
            </a:xfrm>
            <a:custGeom>
              <a:avLst/>
              <a:gdLst/>
              <a:ahLst/>
              <a:cxnLst/>
              <a:rect l="l" t="t" r="r" b="b"/>
              <a:pathLst>
                <a:path w="955675" h="2147570">
                  <a:moveTo>
                    <a:pt x="118109" y="0"/>
                  </a:moveTo>
                  <a:lnTo>
                    <a:pt x="955548" y="0"/>
                  </a:lnTo>
                  <a:lnTo>
                    <a:pt x="955548" y="244348"/>
                  </a:lnTo>
                  <a:lnTo>
                    <a:pt x="955548" y="1903006"/>
                  </a:lnTo>
                  <a:lnTo>
                    <a:pt x="955548" y="2147316"/>
                  </a:lnTo>
                  <a:lnTo>
                    <a:pt x="118109" y="2147316"/>
                  </a:lnTo>
                  <a:lnTo>
                    <a:pt x="72116" y="2140496"/>
                  </a:lnTo>
                  <a:lnTo>
                    <a:pt x="34575" y="2121898"/>
                  </a:lnTo>
                  <a:lnTo>
                    <a:pt x="9274" y="2094315"/>
                  </a:lnTo>
                  <a:lnTo>
                    <a:pt x="0" y="2060538"/>
                  </a:lnTo>
                  <a:lnTo>
                    <a:pt x="0" y="1816227"/>
                  </a:lnTo>
                  <a:lnTo>
                    <a:pt x="0" y="331089"/>
                  </a:lnTo>
                  <a:lnTo>
                    <a:pt x="0" y="86741"/>
                  </a:lnTo>
                  <a:lnTo>
                    <a:pt x="9274" y="52988"/>
                  </a:lnTo>
                  <a:lnTo>
                    <a:pt x="34575" y="25415"/>
                  </a:lnTo>
                  <a:lnTo>
                    <a:pt x="72116" y="6820"/>
                  </a:lnTo>
                  <a:lnTo>
                    <a:pt x="118109" y="0"/>
                  </a:lnTo>
                  <a:close/>
                </a:path>
              </a:pathLst>
            </a:custGeom>
            <a:ln w="3175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8358" y="19253"/>
            <a:ext cx="878967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FFC000"/>
                </a:solidFill>
              </a:rPr>
              <a:t>Proiecții financiare pentru primul</a:t>
            </a:r>
            <a:r>
              <a:rPr spc="-70" dirty="0">
                <a:solidFill>
                  <a:srgbClr val="FFC000"/>
                </a:solidFill>
              </a:rPr>
              <a:t> </a:t>
            </a:r>
            <a:r>
              <a:rPr spc="-5" dirty="0">
                <a:solidFill>
                  <a:srgbClr val="FFC000"/>
                </a:solidFill>
              </a:rPr>
              <a:t>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091930" y="660019"/>
            <a:ext cx="9620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tui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li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00171" y="660019"/>
            <a:ext cx="787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0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ituri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433056" y="954150"/>
            <a:ext cx="4395215" cy="4148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7429881" y="950975"/>
          <a:ext cx="4394833" cy="41475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27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24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42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53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70382">
                <a:tc>
                  <a:txBody>
                    <a:bodyPr/>
                    <a:lstStyle/>
                    <a:p>
                      <a:pPr marL="101600" marR="80645" indent="-12700">
                        <a:lnSpc>
                          <a:spcPts val="1440"/>
                        </a:lnSpc>
                        <a:spcBef>
                          <a:spcPts val="1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200" spc="-7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.  crt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7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9079">
                        <a:lnSpc>
                          <a:spcPts val="140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Categorie</a:t>
                      </a:r>
                      <a:r>
                        <a:rPr sz="12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cheltuială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3670" marR="145415" indent="100330">
                        <a:lnSpc>
                          <a:spcPts val="1440"/>
                        </a:lnSpc>
                        <a:spcBef>
                          <a:spcPts val="10"/>
                        </a:spcBef>
                      </a:pPr>
                      <a:r>
                        <a:rPr sz="1200" spc="-15" dirty="0">
                          <a:latin typeface="Arial"/>
                          <a:cs typeface="Arial"/>
                        </a:rPr>
                        <a:t>Valoare 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lunară</a:t>
                      </a:r>
                      <a:r>
                        <a:rPr sz="12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(lei)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7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3675" marR="183515" indent="116839">
                        <a:lnSpc>
                          <a:spcPts val="1440"/>
                        </a:lnSpc>
                        <a:spcBef>
                          <a:spcPts val="10"/>
                        </a:spcBef>
                      </a:pPr>
                      <a:r>
                        <a:rPr sz="1200" spc="-15" dirty="0">
                          <a:latin typeface="Arial"/>
                          <a:cs typeface="Arial"/>
                        </a:rPr>
                        <a:t>Valoare 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anuală</a:t>
                      </a:r>
                      <a:r>
                        <a:rPr sz="12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(lei)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7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284">
                <a:tc>
                  <a:txBody>
                    <a:bodyPr/>
                    <a:lstStyle/>
                    <a:p>
                      <a:pPr marL="635" algn="ctr">
                        <a:lnSpc>
                          <a:spcPts val="140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40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Cheltuieli de</a:t>
                      </a:r>
                      <a:r>
                        <a:rPr sz="12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constituire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1.000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207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158">
                <a:tc>
                  <a:txBody>
                    <a:bodyPr/>
                    <a:lstStyle/>
                    <a:p>
                      <a:pPr marL="635" algn="ctr">
                        <a:lnSpc>
                          <a:spcPts val="140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40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Chiria</a:t>
                      </a:r>
                      <a:r>
                        <a:rPr sz="12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spatiului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72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2.000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144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055" algn="r">
                        <a:lnSpc>
                          <a:spcPct val="100000"/>
                        </a:lnSpc>
                        <a:spcBef>
                          <a:spcPts val="72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24.000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144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285">
                <a:tc>
                  <a:txBody>
                    <a:bodyPr/>
                    <a:lstStyle/>
                    <a:p>
                      <a:pPr marL="635" algn="ctr">
                        <a:lnSpc>
                          <a:spcPts val="141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410"/>
                        </a:lnSpc>
                      </a:pPr>
                      <a:r>
                        <a:rPr sz="1200" spc="-25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12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salarii+contributii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14.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207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172.0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207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5285">
                <a:tc>
                  <a:txBody>
                    <a:bodyPr/>
                    <a:lstStyle/>
                    <a:p>
                      <a:pPr marL="635" algn="ctr">
                        <a:lnSpc>
                          <a:spcPts val="141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 marR="59055">
                        <a:lnSpc>
                          <a:spcPts val="1440"/>
                        </a:lnSpc>
                        <a:spcBef>
                          <a:spcPts val="15"/>
                        </a:spcBef>
                        <a:tabLst>
                          <a:tab pos="915035" algn="l"/>
                          <a:tab pos="1684655" algn="l"/>
                        </a:tabLst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at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i	pr</a:t>
                      </a:r>
                      <a:r>
                        <a:rPr sz="1200" spc="-2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e	și 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consumabile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90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1.400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207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055" algn="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16.800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207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157">
                <a:tc>
                  <a:txBody>
                    <a:bodyPr/>
                    <a:lstStyle/>
                    <a:p>
                      <a:pPr marL="635" algn="ctr">
                        <a:lnSpc>
                          <a:spcPts val="141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41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Echipamente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9.500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207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5285">
                <a:tc>
                  <a:txBody>
                    <a:bodyPr/>
                    <a:lstStyle/>
                    <a:p>
                      <a:pPr marL="635" algn="ctr">
                        <a:lnSpc>
                          <a:spcPts val="141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6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41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Rambursare</a:t>
                      </a:r>
                      <a:r>
                        <a:rPr sz="12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credit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1.746,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71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207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21.16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207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5285">
                <a:tc>
                  <a:txBody>
                    <a:bodyPr/>
                    <a:lstStyle/>
                    <a:p>
                      <a:pPr marL="635" algn="ctr">
                        <a:lnSpc>
                          <a:spcPts val="141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41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Cheltuieli cu</a:t>
                      </a:r>
                      <a:r>
                        <a:rPr sz="12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utilitatile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400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207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4.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8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207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5284">
                <a:tc>
                  <a:txBody>
                    <a:bodyPr/>
                    <a:lstStyle/>
                    <a:p>
                      <a:pPr marL="635" algn="ctr">
                        <a:lnSpc>
                          <a:spcPts val="141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41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Alte</a:t>
                      </a:r>
                      <a:r>
                        <a:rPr sz="12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cheltuieli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207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2.4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207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5158">
                <a:tc gridSpan="2">
                  <a:txBody>
                    <a:bodyPr/>
                    <a:lstStyle/>
                    <a:p>
                      <a:pPr marL="69215">
                        <a:lnSpc>
                          <a:spcPts val="1410"/>
                        </a:lnSpc>
                      </a:pPr>
                      <a:r>
                        <a:rPr sz="1200" spc="-25" dirty="0">
                          <a:latin typeface="Arial"/>
                          <a:cs typeface="Arial"/>
                        </a:rPr>
                        <a:t>Total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251.6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60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271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object 8"/>
          <p:cNvSpPr/>
          <p:nvPr/>
        </p:nvSpPr>
        <p:spPr>
          <a:xfrm>
            <a:off x="559269" y="956055"/>
            <a:ext cx="6589776" cy="41452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556094" y="952880"/>
          <a:ext cx="6591934" cy="41445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94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14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9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9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896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97027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Servicii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oferite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Pret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19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mediu</a:t>
                      </a:r>
                      <a:r>
                        <a:rPr sz="12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(lei)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spc="-25" dirty="0">
                          <a:latin typeface="Arial"/>
                          <a:cs typeface="Arial"/>
                        </a:rPr>
                        <a:t>Nr.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Clienti</a:t>
                      </a:r>
                      <a:r>
                        <a:rPr sz="12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pe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19"/>
                        </a:spcBef>
                      </a:pPr>
                      <a:r>
                        <a:rPr sz="1200" spc="-20" dirty="0">
                          <a:latin typeface="Arial"/>
                          <a:cs typeface="Arial"/>
                        </a:rPr>
                        <a:t>zi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spc="-25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12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incasari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19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pe 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zi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 (lei)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spc="-25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12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incasari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19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pe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luna</a:t>
                      </a:r>
                      <a:r>
                        <a:rPr sz="12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(lei)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spc="-25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12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incasari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9215">
                        <a:lnSpc>
                          <a:spcPct val="100000"/>
                        </a:lnSpc>
                        <a:spcBef>
                          <a:spcPts val="219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pe an</a:t>
                      </a:r>
                      <a:r>
                        <a:rPr sz="12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(lei)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136">
                <a:tc>
                  <a:txBody>
                    <a:bodyPr/>
                    <a:lstStyle/>
                    <a:p>
                      <a:pPr marL="68580">
                        <a:lnSpc>
                          <a:spcPts val="1415"/>
                        </a:lnSpc>
                        <a:spcBef>
                          <a:spcPts val="5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Tuns</a:t>
                      </a:r>
                      <a:r>
                        <a:rPr sz="12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normal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ts val="1390"/>
                        </a:lnSpc>
                        <a:spcBef>
                          <a:spcPts val="7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52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90"/>
                        </a:lnSpc>
                        <a:spcBef>
                          <a:spcPts val="7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52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ts val="1390"/>
                        </a:lnSpc>
                        <a:spcBef>
                          <a:spcPts val="7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240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52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2230" algn="r">
                        <a:lnSpc>
                          <a:spcPts val="1390"/>
                        </a:lnSpc>
                        <a:spcBef>
                          <a:spcPts val="7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6.0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52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ts val="1390"/>
                        </a:lnSpc>
                        <a:spcBef>
                          <a:spcPts val="7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.000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52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008">
                <a:tc>
                  <a:txBody>
                    <a:bodyPr/>
                    <a:lstStyle/>
                    <a:p>
                      <a:pPr marL="68580">
                        <a:lnSpc>
                          <a:spcPts val="1415"/>
                        </a:lnSpc>
                        <a:spcBef>
                          <a:spcPts val="5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Tuns</a:t>
                      </a:r>
                      <a:r>
                        <a:rPr sz="12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special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ts val="1390"/>
                        </a:lnSpc>
                        <a:spcBef>
                          <a:spcPts val="7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52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90"/>
                        </a:lnSpc>
                        <a:spcBef>
                          <a:spcPts val="7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52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ts val="1390"/>
                        </a:lnSpc>
                        <a:spcBef>
                          <a:spcPts val="7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360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52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ts val="1390"/>
                        </a:lnSpc>
                        <a:spcBef>
                          <a:spcPts val="7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52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ts val="1390"/>
                        </a:lnSpc>
                        <a:spcBef>
                          <a:spcPts val="7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99.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952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16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Barbierit</a:t>
                      </a:r>
                      <a:r>
                        <a:rPr sz="12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tuns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223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223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223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875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223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2230" algn="r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25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223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643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Tuns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si</a:t>
                      </a:r>
                      <a:r>
                        <a:rPr sz="12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contur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750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2230" algn="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50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7113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Barbierit</a:t>
                      </a:r>
                      <a:r>
                        <a:rPr sz="12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complet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75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8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75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20.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25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728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Tuns</a:t>
                      </a:r>
                      <a:r>
                        <a:rPr sz="12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normal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+barbierit</a:t>
                      </a:r>
                      <a:r>
                        <a:rPr sz="12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complet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R="60960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R="60325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R="60325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600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R="62230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6.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951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Tuns</a:t>
                      </a:r>
                      <a:r>
                        <a:rPr sz="12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normal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19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+barbierit</a:t>
                      </a:r>
                      <a:r>
                        <a:rPr sz="12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tuns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625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2230" algn="r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6.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8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75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37286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Tuns</a:t>
                      </a:r>
                      <a:r>
                        <a:rPr sz="12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special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+barbierit</a:t>
                      </a:r>
                      <a:r>
                        <a:rPr sz="12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complet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60960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40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60325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40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61594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60960" algn="r">
                        <a:lnSpc>
                          <a:spcPct val="100000"/>
                        </a:lnSpc>
                      </a:pPr>
                      <a:r>
                        <a:rPr sz="1200" spc="-80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1.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488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Tuns</a:t>
                      </a:r>
                      <a:r>
                        <a:rPr sz="12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special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+barbierit</a:t>
                      </a:r>
                      <a:r>
                        <a:rPr sz="12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tuns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60960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60325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60325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875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62230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25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9009">
                <a:tc>
                  <a:txBody>
                    <a:bodyPr/>
                    <a:lstStyle/>
                    <a:p>
                      <a:pPr marL="68580">
                        <a:lnSpc>
                          <a:spcPts val="1410"/>
                        </a:lnSpc>
                        <a:spcBef>
                          <a:spcPts val="55"/>
                        </a:spcBef>
                      </a:pPr>
                      <a:r>
                        <a:rPr sz="1200" spc="-20" dirty="0">
                          <a:latin typeface="Arial"/>
                          <a:cs typeface="Arial"/>
                        </a:rPr>
                        <a:t>TOTAL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ts val="1385"/>
                        </a:lnSpc>
                        <a:spcBef>
                          <a:spcPts val="8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970</a:t>
                      </a:r>
                      <a:r>
                        <a:rPr sz="12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lei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16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ts val="1385"/>
                        </a:lnSpc>
                        <a:spcBef>
                          <a:spcPts val="8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19.100</a:t>
                      </a:r>
                      <a:r>
                        <a:rPr sz="1200" spc="-1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lei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16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ts val="1385"/>
                        </a:lnSpc>
                        <a:spcBef>
                          <a:spcPts val="8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237.600</a:t>
                      </a:r>
                      <a:r>
                        <a:rPr sz="1200" spc="-1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lei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16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501497" y="6240576"/>
            <a:ext cx="92506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Profit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Anual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= 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Total 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Venituri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Anuale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(b.) – 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Total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Cheltuieli Anuale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(a.) =</a:t>
            </a:r>
            <a:r>
              <a:rPr sz="18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257.600-251.600,54</a:t>
            </a:r>
            <a:endParaRPr sz="1800">
              <a:latin typeface="Arial"/>
              <a:cs typeface="Arial"/>
            </a:endParaRPr>
          </a:p>
          <a:p>
            <a:pPr marL="2870200">
              <a:lnSpc>
                <a:spcPct val="100000"/>
              </a:lnSpc>
            </a:pP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Profit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Anual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=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5.999,46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59269" y="5200510"/>
            <a:ext cx="6437376" cy="7437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556094" y="5200510"/>
          <a:ext cx="6436995" cy="7434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18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188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5813">
                <a:tc gridSpan="2">
                  <a:txBody>
                    <a:bodyPr/>
                    <a:lstStyle/>
                    <a:p>
                      <a:pPr marL="68580">
                        <a:lnSpc>
                          <a:spcPts val="1365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Denumire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indicator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9B01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928">
                <a:tc>
                  <a:txBody>
                    <a:bodyPr/>
                    <a:lstStyle/>
                    <a:p>
                      <a:pPr marL="68580">
                        <a:lnSpc>
                          <a:spcPts val="1365"/>
                        </a:lnSpc>
                      </a:pPr>
                      <a:r>
                        <a:rPr sz="1200" b="1" dirty="0">
                          <a:latin typeface="Arial"/>
                          <a:cs typeface="Arial"/>
                        </a:rPr>
                        <a:t>Productia </a:t>
                      </a:r>
                      <a:r>
                        <a:rPr sz="1200" b="1" spc="-5" dirty="0">
                          <a:latin typeface="Arial"/>
                          <a:cs typeface="Arial"/>
                        </a:rPr>
                        <a:t>vanduta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12700">
                      <a:solidFill>
                        <a:srgbClr val="F9B017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  <a:solidFill>
                      <a:srgbClr val="FCDFA2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36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237.600</a:t>
                      </a:r>
                      <a:r>
                        <a:rPr sz="12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lei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  <a:solidFill>
                      <a:srgbClr val="FCDF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5851">
                <a:tc>
                  <a:txBody>
                    <a:bodyPr/>
                    <a:lstStyle/>
                    <a:p>
                      <a:pPr marL="68580">
                        <a:lnSpc>
                          <a:spcPts val="1365"/>
                        </a:lnSpc>
                      </a:pPr>
                      <a:r>
                        <a:rPr sz="1200" b="1" spc="-10" dirty="0">
                          <a:latin typeface="Arial"/>
                          <a:cs typeface="Arial"/>
                        </a:rPr>
                        <a:t>Venituri</a:t>
                      </a:r>
                      <a:r>
                        <a:rPr sz="1200" b="1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latin typeface="Arial"/>
                          <a:cs typeface="Arial"/>
                        </a:rPr>
                        <a:t>financiare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1270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36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20.000</a:t>
                      </a:r>
                      <a:r>
                        <a:rPr sz="12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lei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5864">
                <a:tc>
                  <a:txBody>
                    <a:bodyPr/>
                    <a:lstStyle/>
                    <a:p>
                      <a:pPr marL="68580">
                        <a:lnSpc>
                          <a:spcPts val="1365"/>
                        </a:lnSpc>
                      </a:pPr>
                      <a:r>
                        <a:rPr sz="1200" b="1" spc="-10" dirty="0">
                          <a:latin typeface="Arial"/>
                          <a:cs typeface="Arial"/>
                        </a:rPr>
                        <a:t>Venituri </a:t>
                      </a:r>
                      <a:r>
                        <a:rPr sz="1200" b="1" dirty="0">
                          <a:latin typeface="Arial"/>
                          <a:cs typeface="Arial"/>
                        </a:rPr>
                        <a:t>din</a:t>
                      </a:r>
                      <a:r>
                        <a:rPr sz="1200" b="1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5" dirty="0">
                          <a:latin typeface="Arial"/>
                          <a:cs typeface="Arial"/>
                        </a:rPr>
                        <a:t>exploatare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1270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  <a:solidFill>
                      <a:srgbClr val="FCDFA2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36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257.600</a:t>
                      </a:r>
                      <a:r>
                        <a:rPr sz="12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lei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  <a:solidFill>
                      <a:srgbClr val="FCDF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4188" y="14477"/>
            <a:ext cx="935228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FC000"/>
                </a:solidFill>
              </a:rPr>
              <a:t>Proiecții financiare pentru al doilea</a:t>
            </a:r>
            <a:r>
              <a:rPr spc="-75" dirty="0">
                <a:solidFill>
                  <a:srgbClr val="FFC000"/>
                </a:solidFill>
              </a:rPr>
              <a:t> </a:t>
            </a:r>
            <a:r>
              <a:rPr dirty="0">
                <a:solidFill>
                  <a:srgbClr val="FFC000"/>
                </a:solidFill>
              </a:rPr>
              <a:t>an</a:t>
            </a:r>
          </a:p>
        </p:txBody>
      </p:sp>
      <p:sp>
        <p:nvSpPr>
          <p:cNvPr id="4" name="object 4"/>
          <p:cNvSpPr/>
          <p:nvPr/>
        </p:nvSpPr>
        <p:spPr>
          <a:xfrm>
            <a:off x="7534909" y="1455229"/>
            <a:ext cx="4462272" cy="45171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7531734" y="1451991"/>
          <a:ext cx="4461509" cy="45174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8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10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94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1436">
                <a:tc>
                  <a:txBody>
                    <a:bodyPr/>
                    <a:lstStyle/>
                    <a:p>
                      <a:pPr marL="92075">
                        <a:lnSpc>
                          <a:spcPts val="1405"/>
                        </a:lnSpc>
                      </a:pPr>
                      <a:r>
                        <a:rPr sz="1200" spc="-25" dirty="0">
                          <a:latin typeface="Arial"/>
                          <a:cs typeface="Arial"/>
                        </a:rPr>
                        <a:t>Nr.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crt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4320">
                        <a:lnSpc>
                          <a:spcPts val="140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Categorie</a:t>
                      </a:r>
                      <a:r>
                        <a:rPr sz="12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cheltuială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ts val="1405"/>
                        </a:lnSpc>
                      </a:pPr>
                      <a:r>
                        <a:rPr sz="1200" spc="-15" dirty="0">
                          <a:latin typeface="Arial"/>
                          <a:cs typeface="Arial"/>
                        </a:rPr>
                        <a:t>Valoare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lunară</a:t>
                      </a:r>
                      <a:r>
                        <a:rPr sz="12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(lei)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405"/>
                        </a:lnSpc>
                      </a:pPr>
                      <a:r>
                        <a:rPr sz="1200" spc="-15" dirty="0">
                          <a:latin typeface="Arial"/>
                          <a:cs typeface="Arial"/>
                        </a:rPr>
                        <a:t>Valoare</a:t>
                      </a:r>
                      <a:r>
                        <a:rPr sz="12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anuală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(lei)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590">
                <a:tc>
                  <a:txBody>
                    <a:bodyPr/>
                    <a:lstStyle/>
                    <a:p>
                      <a:pPr marL="635" algn="ctr">
                        <a:lnSpc>
                          <a:spcPts val="141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41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Cheltuieli de</a:t>
                      </a:r>
                      <a:r>
                        <a:rPr sz="12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constituire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92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718">
                <a:tc>
                  <a:txBody>
                    <a:bodyPr/>
                    <a:lstStyle/>
                    <a:p>
                      <a:pPr marL="635" algn="ctr">
                        <a:lnSpc>
                          <a:spcPts val="141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41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Chiria</a:t>
                      </a:r>
                      <a:r>
                        <a:rPr sz="12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spatiului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2.000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690" algn="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24.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0717">
                <a:tc>
                  <a:txBody>
                    <a:bodyPr/>
                    <a:lstStyle/>
                    <a:p>
                      <a:pPr marL="635" algn="ctr">
                        <a:lnSpc>
                          <a:spcPts val="141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410"/>
                        </a:lnSpc>
                      </a:pPr>
                      <a:r>
                        <a:rPr sz="1200" spc="-25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12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Salarii+contributii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+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bonusuri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055" algn="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15.840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055" algn="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194.0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8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0591">
                <a:tc>
                  <a:txBody>
                    <a:bodyPr/>
                    <a:lstStyle/>
                    <a:p>
                      <a:pPr marL="635" algn="ctr">
                        <a:lnSpc>
                          <a:spcPts val="141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 marR="60325">
                        <a:lnSpc>
                          <a:spcPts val="1440"/>
                        </a:lnSpc>
                        <a:spcBef>
                          <a:spcPts val="15"/>
                        </a:spcBef>
                        <a:tabLst>
                          <a:tab pos="928369" algn="l"/>
                          <a:tab pos="1712595" algn="l"/>
                        </a:tabLst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at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i	pr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e	și 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consumabile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90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1.500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690" algn="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18.000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0718">
                <a:tc>
                  <a:txBody>
                    <a:bodyPr/>
                    <a:lstStyle/>
                    <a:p>
                      <a:pPr marL="635" algn="ctr">
                        <a:lnSpc>
                          <a:spcPts val="141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41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Echipamente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718">
                <a:tc>
                  <a:txBody>
                    <a:bodyPr/>
                    <a:lstStyle/>
                    <a:p>
                      <a:pPr marL="635" algn="ctr">
                        <a:lnSpc>
                          <a:spcPts val="141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6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41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Rambursare</a:t>
                      </a:r>
                      <a:r>
                        <a:rPr sz="12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credit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87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1049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591">
                <a:tc>
                  <a:txBody>
                    <a:bodyPr/>
                    <a:lstStyle/>
                    <a:p>
                      <a:pPr marL="635" algn="ctr">
                        <a:lnSpc>
                          <a:spcPts val="141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41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Cheltuieli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12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utilitatile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500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6.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717">
                <a:tc>
                  <a:txBody>
                    <a:bodyPr/>
                    <a:lstStyle/>
                    <a:p>
                      <a:pPr marL="635" algn="ctr">
                        <a:lnSpc>
                          <a:spcPts val="141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41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Alte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cheltuieli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87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1049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87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1049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667">
                <a:tc gridSpan="2">
                  <a:txBody>
                    <a:bodyPr/>
                    <a:lstStyle/>
                    <a:p>
                      <a:pPr marL="69215">
                        <a:lnSpc>
                          <a:spcPts val="1415"/>
                        </a:lnSpc>
                      </a:pPr>
                      <a:r>
                        <a:rPr sz="1200" spc="-25" dirty="0">
                          <a:latin typeface="Arial"/>
                          <a:cs typeface="Arial"/>
                        </a:rPr>
                        <a:t>Total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055" algn="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245.6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8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object 6"/>
          <p:cNvSpPr/>
          <p:nvPr/>
        </p:nvSpPr>
        <p:spPr>
          <a:xfrm>
            <a:off x="263232" y="1429638"/>
            <a:ext cx="7068311" cy="45171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260057" y="1426463"/>
          <a:ext cx="7068818" cy="45173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8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82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6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9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96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702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42543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Servicii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oferite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Pret</a:t>
                      </a:r>
                      <a:r>
                        <a:rPr sz="12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mediu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(lei)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25" dirty="0">
                          <a:latin typeface="Arial"/>
                          <a:cs typeface="Arial"/>
                        </a:rPr>
                        <a:t>Nr.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 Clienti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12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latin typeface="Arial"/>
                          <a:cs typeface="Arial"/>
                        </a:rPr>
                        <a:t>zi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25" dirty="0">
                          <a:latin typeface="Arial"/>
                          <a:cs typeface="Arial"/>
                        </a:rPr>
                        <a:t>Total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8580" marR="157480">
                        <a:lnSpc>
                          <a:spcPct val="114999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incasari</a:t>
                      </a:r>
                      <a:r>
                        <a:rPr sz="12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pe  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zi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(lei)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25" dirty="0">
                          <a:latin typeface="Arial"/>
                          <a:cs typeface="Arial"/>
                        </a:rPr>
                        <a:t>Total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8580" marR="156210">
                        <a:lnSpc>
                          <a:spcPct val="114999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incasari</a:t>
                      </a:r>
                      <a:r>
                        <a:rPr sz="12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pe 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luna</a:t>
                      </a:r>
                      <a:r>
                        <a:rPr sz="12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(lei)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25" dirty="0">
                          <a:latin typeface="Arial"/>
                          <a:cs typeface="Arial"/>
                        </a:rPr>
                        <a:t>Total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9215" marR="156845">
                        <a:lnSpc>
                          <a:spcPct val="114999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incasari</a:t>
                      </a:r>
                      <a:r>
                        <a:rPr sz="12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pe  an</a:t>
                      </a:r>
                      <a:r>
                        <a:rPr sz="12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(lei)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47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Tuns</a:t>
                      </a:r>
                      <a:r>
                        <a:rPr sz="12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normal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690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7.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82.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Tuns</a:t>
                      </a:r>
                      <a:r>
                        <a:rPr sz="12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special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690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20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600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15.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165.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Barbierit</a:t>
                      </a:r>
                      <a:r>
                        <a:rPr sz="12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tuns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875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25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382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47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Tuns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si</a:t>
                      </a:r>
                      <a:r>
                        <a:rPr sz="12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contur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690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750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50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Barbierit</a:t>
                      </a:r>
                      <a:r>
                        <a:rPr sz="12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complet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690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750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50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747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Tuns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normal+barbierit</a:t>
                      </a:r>
                      <a:r>
                        <a:rPr sz="12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complet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690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60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16.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7599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Tuns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normal+barbierit</a:t>
                      </a:r>
                      <a:r>
                        <a:rPr sz="12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tuns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690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50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50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13.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50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Tuns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special+barbierit</a:t>
                      </a:r>
                      <a:r>
                        <a:rPr sz="12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complet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690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40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22.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7459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Tuns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special +barbierit</a:t>
                      </a:r>
                      <a:r>
                        <a:rPr sz="12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tuns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690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325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875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9.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25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7497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200" spc="-20" dirty="0">
                          <a:latin typeface="Arial"/>
                          <a:cs typeface="Arial"/>
                        </a:rPr>
                        <a:t>TOTAL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1.295</a:t>
                      </a:r>
                      <a:r>
                        <a:rPr sz="1200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lei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32.375</a:t>
                      </a:r>
                      <a:r>
                        <a:rPr sz="1200" spc="-1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lei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335.500</a:t>
                      </a:r>
                      <a:r>
                        <a:rPr sz="12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lei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6350">
                      <a:solidFill>
                        <a:srgbClr val="F9B017"/>
                      </a:solidFill>
                      <a:prstDash val="solid"/>
                    </a:lnL>
                    <a:lnR w="6350">
                      <a:solidFill>
                        <a:srgbClr val="F9B017"/>
                      </a:solidFill>
                      <a:prstDash val="solid"/>
                    </a:lnR>
                    <a:lnT w="6350">
                      <a:solidFill>
                        <a:srgbClr val="F9B017"/>
                      </a:solidFill>
                      <a:prstDash val="solid"/>
                    </a:lnT>
                    <a:lnB w="6350">
                      <a:solidFill>
                        <a:srgbClr val="F9B01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8" name="object 8"/>
          <p:cNvSpPr txBox="1"/>
          <p:nvPr/>
        </p:nvSpPr>
        <p:spPr>
          <a:xfrm>
            <a:off x="1166571" y="6291478"/>
            <a:ext cx="7040880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Profit</a:t>
            </a:r>
            <a:r>
              <a:rPr sz="14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Anual</a:t>
            </a:r>
            <a:r>
              <a:rPr sz="14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=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Total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Venituri</a:t>
            </a: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Anuale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(b.)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Total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Cheltuieli</a:t>
            </a:r>
            <a:r>
              <a:rPr sz="14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Anuale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(a.)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=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335.500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245.680</a:t>
            </a:r>
            <a:endParaRPr sz="1400">
              <a:latin typeface="Arial"/>
              <a:cs typeface="Arial"/>
            </a:endParaRPr>
          </a:p>
          <a:p>
            <a:pPr marL="189865" algn="ctr">
              <a:lnSpc>
                <a:spcPct val="100000"/>
              </a:lnSpc>
              <a:spcBef>
                <a:spcPts val="5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Profit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Anual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= 89.820</a:t>
            </a:r>
            <a:r>
              <a:rPr sz="1400" b="1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lei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687317" y="836167"/>
            <a:ext cx="6554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604510" algn="l"/>
              </a:tabLst>
            </a:pPr>
            <a:r>
              <a:rPr sz="2700" spc="-150" baseline="1543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700" spc="-7" baseline="1543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700" spc="-22" baseline="1543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700" spc="-7" baseline="1543" dirty="0">
                <a:solidFill>
                  <a:srgbClr val="FFFFFF"/>
                </a:solidFill>
                <a:latin typeface="Arial"/>
                <a:cs typeface="Arial"/>
              </a:rPr>
              <a:t>ituri</a:t>
            </a:r>
            <a:r>
              <a:rPr sz="2700" baseline="1543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tui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li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895600" y="4495800"/>
            <a:ext cx="6324600" cy="1025664"/>
          </a:xfrm>
          <a:custGeom>
            <a:avLst/>
            <a:gdLst/>
            <a:ahLst/>
            <a:cxnLst/>
            <a:rect l="l" t="t" r="r" b="b"/>
            <a:pathLst>
              <a:path w="12192000" h="1684020">
                <a:moveTo>
                  <a:pt x="12192000" y="0"/>
                </a:moveTo>
                <a:lnTo>
                  <a:pt x="0" y="0"/>
                </a:lnTo>
                <a:lnTo>
                  <a:pt x="0" y="152400"/>
                </a:lnTo>
                <a:lnTo>
                  <a:pt x="0" y="1531607"/>
                </a:lnTo>
                <a:lnTo>
                  <a:pt x="0" y="1684007"/>
                </a:lnTo>
                <a:lnTo>
                  <a:pt x="12192000" y="1684007"/>
                </a:lnTo>
                <a:lnTo>
                  <a:pt x="12192000" y="1531607"/>
                </a:lnTo>
                <a:lnTo>
                  <a:pt x="12192000" y="1524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9B017">
              <a:alpha val="39999"/>
            </a:srgbClr>
          </a:solidFill>
        </p:spPr>
        <p:txBody>
          <a:bodyPr wrap="square" lIns="0" tIns="0" rIns="0" bIns="0" rtlCol="0"/>
          <a:lstStyle/>
          <a:p>
            <a:pPr algn="ctr"/>
            <a:r>
              <a:rPr lang="ro-RO" dirty="0"/>
              <a:t>   </a:t>
            </a:r>
            <a:r>
              <a:rPr lang="ro-RO" sz="4800" dirty="0"/>
              <a:t>VA MULTUMESC !</a:t>
            </a:r>
            <a:endParaRPr sz="4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2569</Words>
  <Application>Microsoft Office PowerPoint</Application>
  <PresentationFormat>Widescreen</PresentationFormat>
  <Paragraphs>509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Century Gothic</vt:lpstr>
      <vt:lpstr>Times New Roman</vt:lpstr>
      <vt:lpstr>Office Theme</vt:lpstr>
      <vt:lpstr>FACULTATEA DE DREPT</vt:lpstr>
      <vt:lpstr>1 Descrierea afacerii</vt:lpstr>
      <vt:lpstr>I.DESCRIEREA AFACERII PREZENTAREA PRODUSULUI</vt:lpstr>
      <vt:lpstr>Autorizații, avize, necesare în vederea  funcționării în condiții de legalitate</vt:lpstr>
      <vt:lpstr>I.DESCRIEREA AFACERII</vt:lpstr>
      <vt:lpstr>I.DESCRIEREA AFACERII ANALIZA PIETEI</vt:lpstr>
      <vt:lpstr>II.NEVOILE DE FUNCTIONARE RESURSELE FINANCIARE</vt:lpstr>
      <vt:lpstr>II.NEVOILE DE FUNCTIONARE INCHIRIEREA SPATIULUI</vt:lpstr>
      <vt:lpstr>II.NEVOILE DE FUNCTIONARE</vt:lpstr>
      <vt:lpstr>III.NEVOILE DE FUNCTIONARE</vt:lpstr>
      <vt:lpstr>III. PLANUL MARKETING</vt:lpstr>
      <vt:lpstr>III.PLANUL MARKETING: PROMOVARE</vt:lpstr>
      <vt:lpstr>POLITICA DE PRET</vt:lpstr>
      <vt:lpstr>IV.PLANUL de MANAGEMENT: ORGANIGRAMA</vt:lpstr>
      <vt:lpstr>MANAGEMENTUL resurselor umane</vt:lpstr>
      <vt:lpstr>PowerPoint Presentation</vt:lpstr>
      <vt:lpstr>Proiecții financiare pentru primul an</vt:lpstr>
      <vt:lpstr>Proiecții financiare pentru al doilea an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bogdan</cp:lastModifiedBy>
  <cp:revision>1</cp:revision>
  <dcterms:created xsi:type="dcterms:W3CDTF">2020-07-28T17:48:14Z</dcterms:created>
  <dcterms:modified xsi:type="dcterms:W3CDTF">2020-07-28T17:52:53Z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2020-04-10T00:00:00Z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2020-07-28T00:00:00Z</vt:filetime>
  </property>
</Properties>
</file>