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5" r:id="rId3"/>
    <p:sldId id="276" r:id="rId4"/>
    <p:sldId id="277" r:id="rId5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638" y="3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DD7DA8C-9B27-4C8C-82B6-5C22B023B1EF}" type="datetimeFigureOut">
              <a:rPr lang="ro-RO" smtClean="0"/>
              <a:t>31.03.2025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987BA65-D829-4CFD-835C-40C694F4BC3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416127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433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/>
              <a:t>Click to edit Master title style</a:t>
            </a:r>
            <a:endParaRPr lang="ro-RO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</a:t>
            </a:r>
            <a:r>
              <a:rPr lang="en-US" dirty="0" err="1"/>
              <a:t>textstyles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DD7DA8C-9B27-4C8C-82B6-5C22B023B1EF}" type="datetimeFigureOut">
              <a:rPr lang="ro-RO" smtClean="0"/>
              <a:t>31.03.2025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987BA65-D829-4CFD-835C-40C694F4BC3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48990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DD7DA8C-9B27-4C8C-82B6-5C22B023B1EF}" type="datetimeFigureOut">
              <a:rPr lang="ro-RO" smtClean="0"/>
              <a:t>31.03.2025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987BA65-D829-4CFD-835C-40C694F4BC3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717473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DD7DA8C-9B27-4C8C-82B6-5C22B023B1EF}" type="datetimeFigureOut">
              <a:rPr lang="ro-RO" smtClean="0"/>
              <a:t>31.03.2025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987BA65-D829-4CFD-835C-40C694F4BC3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286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DD7DA8C-9B27-4C8C-82B6-5C22B023B1EF}" type="datetimeFigureOut">
              <a:rPr lang="ro-RO" smtClean="0"/>
              <a:t>31.03.2025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987BA65-D829-4CFD-835C-40C694F4BC3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302764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DD7DA8C-9B27-4C8C-82B6-5C22B023B1EF}" type="datetimeFigureOut">
              <a:rPr lang="ro-RO" smtClean="0"/>
              <a:t>31.03.2025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987BA65-D829-4CFD-835C-40C694F4BC3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718648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DD7DA8C-9B27-4C8C-82B6-5C22B023B1EF}" type="datetimeFigureOut">
              <a:rPr lang="ro-RO" smtClean="0"/>
              <a:t>31.03.2025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987BA65-D829-4CFD-835C-40C694F4BC3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00278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DD7DA8C-9B27-4C8C-82B6-5C22B023B1EF}" type="datetimeFigureOut">
              <a:rPr lang="ro-RO" smtClean="0"/>
              <a:t>31.03.2025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987BA65-D829-4CFD-835C-40C694F4BC3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841626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DD7DA8C-9B27-4C8C-82B6-5C22B023B1EF}" type="datetimeFigureOut">
              <a:rPr lang="ro-RO" smtClean="0"/>
              <a:t>31.03.2025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987BA65-D829-4CFD-835C-40C694F4BC3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82302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DD7DA8C-9B27-4C8C-82B6-5C22B023B1EF}" type="datetimeFigureOut">
              <a:rPr lang="ro-RO" smtClean="0"/>
              <a:t>31.03.2025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987BA65-D829-4CFD-835C-40C694F4BC3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753890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555407" y="255502"/>
            <a:ext cx="7961178" cy="1157274"/>
            <a:chOff x="555407" y="255502"/>
            <a:chExt cx="7961178" cy="1157274"/>
          </a:xfrm>
        </p:grpSpPr>
        <p:pic>
          <p:nvPicPr>
            <p:cNvPr id="8" name="Picture 7"/>
            <p:cNvPicPr/>
            <p:nvPr userDrawn="1"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407" y="269141"/>
              <a:ext cx="1424305" cy="1143635"/>
            </a:xfrm>
            <a:prstGeom prst="rect">
              <a:avLst/>
            </a:prstGeom>
          </p:spPr>
        </p:pic>
        <p:pic>
          <p:nvPicPr>
            <p:cNvPr id="9" name="Picture 8"/>
            <p:cNvPicPr/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6064" y="305877"/>
              <a:ext cx="1152000" cy="1034891"/>
            </a:xfrm>
            <a:prstGeom prst="rect">
              <a:avLst/>
            </a:prstGeom>
          </p:spPr>
        </p:pic>
        <p:pic>
          <p:nvPicPr>
            <p:cNvPr id="10" name="Picture 9"/>
            <p:cNvPicPr/>
            <p:nvPr userDrawn="1"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6296" y="255502"/>
              <a:ext cx="1280289" cy="10852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71561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0"/>
          <p:cNvSpPr txBox="1"/>
          <p:nvPr/>
        </p:nvSpPr>
        <p:spPr>
          <a:xfrm>
            <a:off x="307975" y="1988839"/>
            <a:ext cx="8496944" cy="64633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o-RO" sz="3600" b="0" i="0" u="none" strike="noStrike" kern="1200" cap="none" spc="0" baseline="0" dirty="0"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TIC – tehnologia informatiei si comunicatiilor</a:t>
            </a:r>
          </a:p>
        </p:txBody>
      </p:sp>
      <p:sp>
        <p:nvSpPr>
          <p:cNvPr id="2" name="AutoShape 4" descr="Imagini pentru egalite chance images"/>
          <p:cNvSpPr>
            <a:spLocks noChangeAspect="1" noChangeArrowheads="1"/>
          </p:cNvSpPr>
          <p:nvPr/>
        </p:nvSpPr>
        <p:spPr bwMode="auto">
          <a:xfrm>
            <a:off x="1619672" y="83671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o-RO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201144"/>
            <a:ext cx="2144266" cy="1633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7181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412776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rPr lang="ro-RO" sz="2000" b="1" dirty="0">
                <a:latin typeface="Arial" panose="020B0604020202020204" pitchFamily="34" charset="0"/>
                <a:cs typeface="Arial" panose="020B0604020202020204" pitchFamily="34" charset="0"/>
              </a:rPr>
              <a:t>Tehnologia informaţiei şi comunicaţiilor (TIC)</a:t>
            </a:r>
            <a:r>
              <a:rPr lang="ro-RO" sz="2000" dirty="0">
                <a:latin typeface="Arial" panose="020B0604020202020204" pitchFamily="34" charset="0"/>
                <a:cs typeface="Arial" panose="020B0604020202020204" pitchFamily="34" charset="0"/>
              </a:rPr>
              <a:t> este denumirea </a:t>
            </a:r>
          </a:p>
          <a:p>
            <a:pPr marL="0" indent="0">
              <a:buNone/>
            </a:pPr>
            <a:r>
              <a:rPr lang="ro-RO" sz="2000" dirty="0">
                <a:latin typeface="Arial" panose="020B0604020202020204" pitchFamily="34" charset="0"/>
                <a:cs typeface="Arial" panose="020B0604020202020204" pitchFamily="34" charset="0"/>
              </a:rPr>
              <a:t>care se oferă unui ansamblu de instrumente şi resurse tehnologice utilizate pentru a comunica şi pentru a creea, difuza, stoca şi gestiona informaţia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o-RO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TIC t</a:t>
            </a:r>
            <a:r>
              <a:rPr lang="ro-RO" sz="2000" dirty="0">
                <a:latin typeface="Arial" panose="020B0604020202020204" pitchFamily="34" charset="0"/>
                <a:cs typeface="Arial" panose="020B0604020202020204" pitchFamily="34" charset="0"/>
              </a:rPr>
              <a:t>ransforma modul în care: </a:t>
            </a:r>
          </a:p>
          <a:p>
            <a:pPr marL="685800"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ro-RO" sz="1800" dirty="0">
                <a:latin typeface="Arial" panose="020B0604020202020204" pitchFamily="34" charset="0"/>
                <a:cs typeface="Arial" panose="020B0604020202020204" pitchFamily="34" charset="0"/>
              </a:rPr>
              <a:t>omunicăm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ro-RO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lvl="1"/>
            <a:r>
              <a:rPr lang="ro-RO" sz="1800" dirty="0">
                <a:latin typeface="Arial" panose="020B0604020202020204" pitchFamily="34" charset="0"/>
                <a:cs typeface="Arial" panose="020B0604020202020204" pitchFamily="34" charset="0"/>
              </a:rPr>
              <a:t>dispunem de informaţie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ro-RO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lvl="1"/>
            <a:r>
              <a:rPr lang="ro-RO" sz="1800" dirty="0">
                <a:latin typeface="Arial" panose="020B0604020202020204" pitchFamily="34" charset="0"/>
                <a:cs typeface="Arial" panose="020B0604020202020204" pitchFamily="34" charset="0"/>
              </a:rPr>
              <a:t>naturii şi a modului în care facem comerţ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ro-RO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ro-RO" sz="1800" dirty="0">
                <a:latin typeface="Arial" panose="020B0604020202020204" pitchFamily="34" charset="0"/>
                <a:cs typeface="Arial" panose="020B0604020202020204" pitchFamily="34" charset="0"/>
              </a:rPr>
              <a:t>uncim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ro-RO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lvl="1"/>
            <a:r>
              <a:rPr lang="ro-RO" sz="1800" dirty="0">
                <a:latin typeface="Arial" panose="020B0604020202020204" pitchFamily="34" charset="0"/>
                <a:cs typeface="Arial" panose="020B0604020202020204" pitchFamily="34" charset="0"/>
              </a:rPr>
              <a:t>proiectăm şi fabricăm bunuri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ro-RO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lvl="1"/>
            <a:r>
              <a:rPr lang="ro-RO" sz="1800" dirty="0">
                <a:latin typeface="Arial" panose="020B0604020202020204" pitchFamily="34" charset="0"/>
                <a:cs typeface="Arial" panose="020B0604020202020204" pitchFamily="34" charset="0"/>
              </a:rPr>
              <a:t>invăţăm.</a:t>
            </a:r>
          </a:p>
          <a:p>
            <a:endParaRPr lang="ro-RO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7813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484784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rPr lang="vi-VN" sz="2000" dirty="0">
                <a:latin typeface="Arial" panose="020B0604020202020204" pitchFamily="34" charset="0"/>
                <a:cs typeface="Arial" panose="020B0604020202020204" pitchFamily="34" charset="0"/>
              </a:rPr>
              <a:t>Utilizare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vi-VN" sz="2000" dirty="0">
                <a:latin typeface="Arial" panose="020B0604020202020204" pitchFamily="34" charset="0"/>
                <a:cs typeface="Arial" panose="020B0604020202020204" pitchFamily="34" charset="0"/>
              </a:rPr>
              <a:t> TIC </a:t>
            </a:r>
            <a:r>
              <a:rPr lang="ro-RO" sz="2000" dirty="0">
                <a:latin typeface="Arial" panose="020B0604020202020204" pitchFamily="34" charset="0"/>
                <a:cs typeface="Arial" panose="020B0604020202020204" pitchFamily="34" charset="0"/>
              </a:rPr>
              <a:t>conduce la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vi-V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o-RO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vi-VN" sz="1800" dirty="0">
                <a:latin typeface="Arial" panose="020B0604020202020204" pitchFamily="34" charset="0"/>
                <a:cs typeface="Arial" panose="020B0604020202020204" pitchFamily="34" charset="0"/>
              </a:rPr>
              <a:t>competitivitate la nivel micro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vi-V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vi-VN" sz="1800" dirty="0">
                <a:latin typeface="Arial" panose="020B0604020202020204" pitchFamily="34" charset="0"/>
                <a:cs typeface="Arial" panose="020B0604020202020204" pitchFamily="34" charset="0"/>
              </a:rPr>
              <a:t>iminuarea costurilor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vi-V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vi-VN" sz="1800" dirty="0">
                <a:latin typeface="Arial" panose="020B0604020202020204" pitchFamily="34" charset="0"/>
                <a:cs typeface="Arial" panose="020B0604020202020204" pitchFamily="34" charset="0"/>
              </a:rPr>
              <a:t>reșterea productivității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vi-V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vi-VN" sz="1800" dirty="0">
                <a:latin typeface="Arial" panose="020B0604020202020204" pitchFamily="34" charset="0"/>
                <a:cs typeface="Arial" panose="020B0604020202020204" pitchFamily="34" charset="0"/>
              </a:rPr>
              <a:t>aximizarea profiturilor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vi-V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vi-VN" sz="1800" dirty="0">
                <a:latin typeface="Arial" panose="020B0604020202020204" pitchFamily="34" charset="0"/>
                <a:cs typeface="Arial" panose="020B0604020202020204" pitchFamily="34" charset="0"/>
              </a:rPr>
              <a:t>elație mai bună cu clienții / furnizorii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vi-V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vi-VN" sz="1800" dirty="0">
                <a:latin typeface="Arial" panose="020B0604020202020204" pitchFamily="34" charset="0"/>
                <a:cs typeface="Arial" panose="020B0604020202020204" pitchFamily="34" charset="0"/>
              </a:rPr>
              <a:t>daptare rapidă la schimbările din mediul economic.</a:t>
            </a:r>
          </a:p>
          <a:p>
            <a:pPr marL="571500" indent="-571500"/>
            <a:endParaRPr lang="ro-RO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o-RO" sz="2000" dirty="0">
                <a:latin typeface="Arial" panose="020B0604020202020204" pitchFamily="34" charset="0"/>
                <a:cs typeface="Arial" panose="020B0604020202020204" pitchFamily="34" charset="0"/>
              </a:rPr>
              <a:t>Îmbunătăţirea accesului la TIC de calitate, în special în zone izolate, poate spori calitatea vieţii indivizilor </a:t>
            </a: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prin facilitarea accesului la servicii</a:t>
            </a:r>
            <a:r>
              <a:rPr lang="ro-RO" sz="2000" dirty="0">
                <a:latin typeface="Arial" panose="020B0604020202020204" pitchFamily="34" charset="0"/>
                <a:cs typeface="Arial" panose="020B0604020202020204" pitchFamily="34" charset="0"/>
              </a:rPr>
              <a:t> de calitate</a:t>
            </a:r>
          </a:p>
          <a:p>
            <a:pPr marL="0" indent="0">
              <a:buNone/>
            </a:pPr>
            <a:endParaRPr lang="ro-RO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817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783357"/>
            <a:ext cx="4618856" cy="4525963"/>
          </a:xfrm>
          <a:prstGeom prst="rect">
            <a:avLst/>
          </a:prstGeom>
        </p:spPr>
        <p:txBody>
          <a:bodyPr/>
          <a:lstStyle/>
          <a:p>
            <a:pPr algn="just"/>
            <a:r>
              <a:rPr lang="ro-RO" sz="2000" dirty="0">
                <a:latin typeface="Arial" panose="020B0604020202020204" pitchFamily="34" charset="0"/>
                <a:cs typeface="Arial" panose="020B0604020202020204" pitchFamily="34" charset="0"/>
              </a:rPr>
              <a:t>La nivelul proiectului, cel putin 25% din planurile de afaceri care vor fi selectate in vederea finantarii, propun masuri care promoveaza TIC, prin implementarea TIC in productie/furnizare de bunuri, prestare de servicii si/sau executie lucrari.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086347"/>
            <a:ext cx="2721938" cy="2350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2100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184</Words>
  <Application>Microsoft Office PowerPoint</Application>
  <PresentationFormat>Expunere pe ecran (4:3)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2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Prezentare PowerPoint</vt:lpstr>
      <vt:lpstr>Prezentare PowerPoint</vt:lpstr>
      <vt:lpstr>Prezentare PowerPoint</vt:lpstr>
      <vt:lpstr>Prezentare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Viitor PLUS - antreprenori pentru dezvoltare! Cod proiect 105717</dc:title>
  <dc:creator>Arhivare</dc:creator>
  <cp:lastModifiedBy>Cătălin MOISĂ</cp:lastModifiedBy>
  <cp:revision>170</cp:revision>
  <dcterms:created xsi:type="dcterms:W3CDTF">2017-11-28T11:34:28Z</dcterms:created>
  <dcterms:modified xsi:type="dcterms:W3CDTF">2025-03-31T07:03:16Z</dcterms:modified>
</cp:coreProperties>
</file>