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865" r:id="rId2"/>
    <p:sldId id="866" r:id="rId3"/>
    <p:sldId id="867" r:id="rId4"/>
    <p:sldId id="890" r:id="rId5"/>
    <p:sldId id="869" r:id="rId6"/>
    <p:sldId id="870" r:id="rId7"/>
    <p:sldId id="887" r:id="rId8"/>
    <p:sldId id="823" r:id="rId9"/>
    <p:sldId id="850" r:id="rId10"/>
  </p:sldIdLst>
  <p:sldSz cx="12192000" cy="6858000"/>
  <p:notesSz cx="6889750" cy="10021888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riaan Roeleveld" initials="AR" lastIdx="16" clrIdx="0">
    <p:extLst>
      <p:ext uri="{19B8F6BF-5375-455C-9EA6-DF929625EA0E}">
        <p15:presenceInfo xmlns:p15="http://schemas.microsoft.com/office/powerpoint/2012/main" userId="8cfcc00a5933828c" providerId="Windows Live"/>
      </p:ext>
    </p:extLst>
  </p:cmAuthor>
  <p:cmAuthor id="2" name="Willard Kamerling" initials="WK" lastIdx="8" clrIdx="1">
    <p:extLst>
      <p:ext uri="{19B8F6BF-5375-455C-9EA6-DF929625EA0E}">
        <p15:presenceInfo xmlns:p15="http://schemas.microsoft.com/office/powerpoint/2012/main" userId="Willard Kamerling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CC66"/>
    <a:srgbClr val="FF7C80"/>
    <a:srgbClr val="CCECFF"/>
    <a:srgbClr val="FFFFCC"/>
    <a:srgbClr val="BFBFBF"/>
    <a:srgbClr val="FFFFFF"/>
    <a:srgbClr val="FF00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Geen stijl, gee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סגנון ביניים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סגנון ביניים 2 - הדגשה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682" autoAdjust="0"/>
    <p:restoredTop sz="94980" autoAdjust="0"/>
  </p:normalViewPr>
  <p:slideViewPr>
    <p:cSldViewPr snapToGrid="0">
      <p:cViewPr>
        <p:scale>
          <a:sx n="62" d="100"/>
          <a:sy n="62" d="100"/>
        </p:scale>
        <p:origin x="99" y="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396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rmen Rotaru" userId="dc771d58274444bd" providerId="LiveId" clId="{E8F1D5A5-0D9E-452C-BA89-AC825D65DD79}"/>
    <pc:docChg chg="custSel delSld modSld">
      <pc:chgData name="Carmen Rotaru" userId="dc771d58274444bd" providerId="LiveId" clId="{E8F1D5A5-0D9E-452C-BA89-AC825D65DD79}" dt="2024-07-20T08:48:46.457" v="110" actId="478"/>
      <pc:docMkLst>
        <pc:docMk/>
      </pc:docMkLst>
      <pc:sldChg chg="del">
        <pc:chgData name="Carmen Rotaru" userId="dc771d58274444bd" providerId="LiveId" clId="{E8F1D5A5-0D9E-452C-BA89-AC825D65DD79}" dt="2024-07-20T08:46:28.232" v="1" actId="47"/>
        <pc:sldMkLst>
          <pc:docMk/>
          <pc:sldMk cId="1911026566" sldId="783"/>
        </pc:sldMkLst>
      </pc:sldChg>
      <pc:sldChg chg="del">
        <pc:chgData name="Carmen Rotaru" userId="dc771d58274444bd" providerId="LiveId" clId="{E8F1D5A5-0D9E-452C-BA89-AC825D65DD79}" dt="2024-07-20T08:46:24.573" v="0" actId="47"/>
        <pc:sldMkLst>
          <pc:docMk/>
          <pc:sldMk cId="277847226" sldId="854"/>
        </pc:sldMkLst>
      </pc:sldChg>
      <pc:sldChg chg="delSp del mod">
        <pc:chgData name="Carmen Rotaru" userId="dc771d58274444bd" providerId="LiveId" clId="{E8F1D5A5-0D9E-452C-BA89-AC825D65DD79}" dt="2024-07-20T08:48:20.837" v="105" actId="47"/>
        <pc:sldMkLst>
          <pc:docMk/>
          <pc:sldMk cId="1554263035" sldId="863"/>
        </pc:sldMkLst>
        <pc:spChg chg="del">
          <ac:chgData name="Carmen Rotaru" userId="dc771d58274444bd" providerId="LiveId" clId="{E8F1D5A5-0D9E-452C-BA89-AC825D65DD79}" dt="2024-07-20T08:48:15.881" v="104" actId="478"/>
          <ac:spMkLst>
            <pc:docMk/>
            <pc:sldMk cId="1554263035" sldId="863"/>
            <ac:spMk id="18" creationId="{845CA8B9-A8D8-4688-AA36-66351E05ACC8}"/>
          </ac:spMkLst>
        </pc:spChg>
      </pc:sldChg>
      <pc:sldChg chg="del">
        <pc:chgData name="Carmen Rotaru" userId="dc771d58274444bd" providerId="LiveId" clId="{E8F1D5A5-0D9E-452C-BA89-AC825D65DD79}" dt="2024-07-20T08:48:22.373" v="106" actId="47"/>
        <pc:sldMkLst>
          <pc:docMk/>
          <pc:sldMk cId="2662502075" sldId="864"/>
        </pc:sldMkLst>
      </pc:sldChg>
      <pc:sldChg chg="delSp mod">
        <pc:chgData name="Carmen Rotaru" userId="dc771d58274444bd" providerId="LiveId" clId="{E8F1D5A5-0D9E-452C-BA89-AC825D65DD79}" dt="2024-07-20T08:48:46.457" v="110" actId="478"/>
        <pc:sldMkLst>
          <pc:docMk/>
          <pc:sldMk cId="694923675" sldId="865"/>
        </pc:sldMkLst>
        <pc:spChg chg="del">
          <ac:chgData name="Carmen Rotaru" userId="dc771d58274444bd" providerId="LiveId" clId="{E8F1D5A5-0D9E-452C-BA89-AC825D65DD79}" dt="2024-07-20T08:48:46.457" v="110" actId="478"/>
          <ac:spMkLst>
            <pc:docMk/>
            <pc:sldMk cId="694923675" sldId="865"/>
            <ac:spMk id="18" creationId="{845CA8B9-A8D8-4688-AA36-66351E05ACC8}"/>
          </ac:spMkLst>
        </pc:spChg>
      </pc:sldChg>
      <pc:sldChg chg="delSp modSp mod">
        <pc:chgData name="Carmen Rotaru" userId="dc771d58274444bd" providerId="LiveId" clId="{E8F1D5A5-0D9E-452C-BA89-AC825D65DD79}" dt="2024-07-20T08:48:41.371" v="109" actId="478"/>
        <pc:sldMkLst>
          <pc:docMk/>
          <pc:sldMk cId="3390889397" sldId="866"/>
        </pc:sldMkLst>
        <pc:spChg chg="del mod">
          <ac:chgData name="Carmen Rotaru" userId="dc771d58274444bd" providerId="LiveId" clId="{E8F1D5A5-0D9E-452C-BA89-AC825D65DD79}" dt="2024-07-20T08:48:41.371" v="109" actId="478"/>
          <ac:spMkLst>
            <pc:docMk/>
            <pc:sldMk cId="3390889397" sldId="866"/>
            <ac:spMk id="18" creationId="{845CA8B9-A8D8-4688-AA36-66351E05ACC8}"/>
          </ac:spMkLst>
        </pc:spChg>
      </pc:sldChg>
      <pc:sldChg chg="delSp modSp mod">
        <pc:chgData name="Carmen Rotaru" userId="dc771d58274444bd" providerId="LiveId" clId="{E8F1D5A5-0D9E-452C-BA89-AC825D65DD79}" dt="2024-07-20T08:48:36.229" v="107" actId="478"/>
        <pc:sldMkLst>
          <pc:docMk/>
          <pc:sldMk cId="835494707" sldId="867"/>
        </pc:sldMkLst>
        <pc:spChg chg="mod">
          <ac:chgData name="Carmen Rotaru" userId="dc771d58274444bd" providerId="LiveId" clId="{E8F1D5A5-0D9E-452C-BA89-AC825D65DD79}" dt="2024-07-20T08:47:51.705" v="100" actId="20577"/>
          <ac:spMkLst>
            <pc:docMk/>
            <pc:sldMk cId="835494707" sldId="867"/>
            <ac:spMk id="8" creationId="{C7698E11-D21C-2D44-50EF-18C6ABAF2768}"/>
          </ac:spMkLst>
        </pc:spChg>
        <pc:spChg chg="del">
          <ac:chgData name="Carmen Rotaru" userId="dc771d58274444bd" providerId="LiveId" clId="{E8F1D5A5-0D9E-452C-BA89-AC825D65DD79}" dt="2024-07-20T08:48:36.229" v="107" actId="478"/>
          <ac:spMkLst>
            <pc:docMk/>
            <pc:sldMk cId="835494707" sldId="867"/>
            <ac:spMk id="18" creationId="{845CA8B9-A8D8-4688-AA36-66351E05ACC8}"/>
          </ac:spMkLst>
        </pc:spChg>
      </pc:sldChg>
      <pc:sldChg chg="delSp mod">
        <pc:chgData name="Carmen Rotaru" userId="dc771d58274444bd" providerId="LiveId" clId="{E8F1D5A5-0D9E-452C-BA89-AC825D65DD79}" dt="2024-07-20T08:48:06.435" v="101" actId="478"/>
        <pc:sldMkLst>
          <pc:docMk/>
          <pc:sldMk cId="2983850775" sldId="869"/>
        </pc:sldMkLst>
        <pc:spChg chg="del">
          <ac:chgData name="Carmen Rotaru" userId="dc771d58274444bd" providerId="LiveId" clId="{E8F1D5A5-0D9E-452C-BA89-AC825D65DD79}" dt="2024-07-20T08:48:06.435" v="101" actId="478"/>
          <ac:spMkLst>
            <pc:docMk/>
            <pc:sldMk cId="2983850775" sldId="869"/>
            <ac:spMk id="18" creationId="{845CA8B9-A8D8-4688-AA36-66351E05ACC8}"/>
          </ac:spMkLst>
        </pc:spChg>
      </pc:sldChg>
      <pc:sldChg chg="delSp modSp mod">
        <pc:chgData name="Carmen Rotaru" userId="dc771d58274444bd" providerId="LiveId" clId="{E8F1D5A5-0D9E-452C-BA89-AC825D65DD79}" dt="2024-07-20T08:48:12.645" v="103" actId="478"/>
        <pc:sldMkLst>
          <pc:docMk/>
          <pc:sldMk cId="3895317931" sldId="870"/>
        </pc:sldMkLst>
        <pc:spChg chg="del mod">
          <ac:chgData name="Carmen Rotaru" userId="dc771d58274444bd" providerId="LiveId" clId="{E8F1D5A5-0D9E-452C-BA89-AC825D65DD79}" dt="2024-07-20T08:48:12.645" v="103" actId="478"/>
          <ac:spMkLst>
            <pc:docMk/>
            <pc:sldMk cId="3895317931" sldId="870"/>
            <ac:spMk id="18" creationId="{845CA8B9-A8D8-4688-AA36-66351E05ACC8}"/>
          </ac:spMkLst>
        </pc:spChg>
      </pc:sldChg>
      <pc:sldMasterChg chg="delSldLayout">
        <pc:chgData name="Carmen Rotaru" userId="dc771d58274444bd" providerId="LiveId" clId="{E8F1D5A5-0D9E-452C-BA89-AC825D65DD79}" dt="2024-07-20T08:46:24.573" v="0" actId="47"/>
        <pc:sldMasterMkLst>
          <pc:docMk/>
          <pc:sldMasterMk cId="1283905238" sldId="2147483648"/>
        </pc:sldMasterMkLst>
        <pc:sldLayoutChg chg="del">
          <pc:chgData name="Carmen Rotaru" userId="dc771d58274444bd" providerId="LiveId" clId="{E8F1D5A5-0D9E-452C-BA89-AC825D65DD79}" dt="2024-07-20T08:46:24.573" v="0" actId="47"/>
          <pc:sldLayoutMkLst>
            <pc:docMk/>
            <pc:sldMasterMk cId="1283905238" sldId="2147483648"/>
            <pc:sldLayoutMk cId="4229134113" sldId="2147483660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9" cy="502835"/>
          </a:xfrm>
          <a:prstGeom prst="rect">
            <a:avLst/>
          </a:prstGeom>
        </p:spPr>
        <p:txBody>
          <a:bodyPr vert="horz" lIns="92492" tIns="46246" rIns="92492" bIns="46246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9" cy="502835"/>
          </a:xfrm>
          <a:prstGeom prst="rect">
            <a:avLst/>
          </a:prstGeom>
        </p:spPr>
        <p:txBody>
          <a:bodyPr vert="horz" lIns="92492" tIns="46246" rIns="92492" bIns="46246" rtlCol="0"/>
          <a:lstStyle>
            <a:lvl1pPr algn="r">
              <a:defRPr sz="1200"/>
            </a:lvl1pPr>
          </a:lstStyle>
          <a:p>
            <a:fld id="{A73C0FB4-A43F-483E-8915-F5963166B415}" type="datetimeFigureOut">
              <a:rPr lang="nl-NL" smtClean="0"/>
              <a:t>20-7-2024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2538"/>
            <a:ext cx="6013450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92" tIns="46246" rIns="92492" bIns="46246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8976" y="4823034"/>
            <a:ext cx="5511800" cy="3946118"/>
          </a:xfrm>
          <a:prstGeom prst="rect">
            <a:avLst/>
          </a:prstGeom>
        </p:spPr>
        <p:txBody>
          <a:bodyPr vert="horz" lIns="92492" tIns="46246" rIns="92492" bIns="46246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9519056"/>
            <a:ext cx="2985559" cy="502834"/>
          </a:xfrm>
          <a:prstGeom prst="rect">
            <a:avLst/>
          </a:prstGeom>
        </p:spPr>
        <p:txBody>
          <a:bodyPr vert="horz" lIns="92492" tIns="46246" rIns="92492" bIns="46246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902597" y="9519056"/>
            <a:ext cx="2985559" cy="502834"/>
          </a:xfrm>
          <a:prstGeom prst="rect">
            <a:avLst/>
          </a:prstGeom>
        </p:spPr>
        <p:txBody>
          <a:bodyPr vert="horz" lIns="92492" tIns="46246" rIns="92492" bIns="46246" rtlCol="0" anchor="b"/>
          <a:lstStyle>
            <a:lvl1pPr algn="r">
              <a:defRPr sz="1200"/>
            </a:lvl1pPr>
          </a:lstStyle>
          <a:p>
            <a:fld id="{E075E426-0066-46D0-8A03-EE392BC1CFE7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415038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DF07DA-562A-4B4D-95B1-1DE506ED33D8}" type="slidenum">
              <a:rPr lang="nl-NL" smtClean="0"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96235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DF07DA-562A-4B4D-95B1-1DE506ED33D8}" type="slidenum">
              <a:rPr lang="nl-NL" smtClean="0"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22253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8CFF211-4E53-484C-B540-2C34D736CD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07CE02D3-C3BE-4F43-874E-67909B447C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1E278BE-FA32-4D5C-B669-79D840403E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7CEE6-9BBD-49E3-A582-F708D7C7F7EF}" type="datetime1">
              <a:rPr lang="nl-NL" smtClean="0"/>
              <a:t>20-7-2024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3789C5F-5835-4C72-B348-F05ACC4D8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924FC3E-1FF8-463E-B03C-CD56B9CB2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5FEA-4324-40BE-B8B0-05E61CD5DF3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3676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C3BFAD4-2503-46A9-B82C-6DF129DA6B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3681"/>
            <a:ext cx="10515600" cy="1116985"/>
          </a:xfrm>
        </p:spPr>
        <p:txBody>
          <a:bodyPr anchor="b">
            <a:normAutofit/>
          </a:bodyPr>
          <a:lstStyle>
            <a:lvl1pPr>
              <a:defRPr sz="2800" b="1"/>
            </a:lvl1pPr>
          </a:lstStyle>
          <a:p>
            <a:r>
              <a:rPr lang="nl-NL" dirty="0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F73CE3F-3725-475D-A546-80A77A463B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03916"/>
            <a:ext cx="10515600" cy="477304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6DD1B03-D3BE-4C99-92FE-AE619A767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6C08F-7161-4F7C-BF7D-F59E3BA3E168}" type="datetime1">
              <a:rPr lang="nl-NL" smtClean="0"/>
              <a:t>20-7-2024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70F3A65-C079-4B8E-9480-6F9F8D5A70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57CE2F0-FD7F-4432-B65E-852F222BD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5FEA-4324-40BE-B8B0-05E61CD5DF3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64215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1737B13-7DDC-48A7-8B19-083C75860C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86EF1FD-BF29-4BE7-8CD3-D2D05F4207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1E4A05F-732F-4DBC-808B-3648344F0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33A34-97C3-4C1A-A412-83F70B119C00}" type="datetime1">
              <a:rPr lang="nl-NL" smtClean="0"/>
              <a:t>20-7-2024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D1AA943A-4EF4-4B21-AC06-8BB52D0AD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0A8301B-E568-4725-BA3C-09654E44CB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5FEA-4324-40BE-B8B0-05E61CD5DF3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3797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8489058-444F-4D7F-8913-04D1225DF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8521978-081D-4193-88A7-E53ABB9F0C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A7FD1233-D432-4614-B6B8-950192E2D9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96C65E9-85E4-49B6-8305-7B3EB7B7A6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4917B-6F02-48BC-AEAA-BE61A7F08E85}" type="datetime1">
              <a:rPr lang="nl-NL" smtClean="0"/>
              <a:t>20-7-2024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8779AB17-1430-4183-8FE8-84B7F0B4C5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701A07BC-D02D-4CE2-90E7-7AC3DCCE6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5FEA-4324-40BE-B8B0-05E61CD5DF3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10123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B49BEE1-92E0-4538-AA8C-77D591BC4F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BBB22044-F8BD-488C-B8AB-28F67ED9AF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73910246-7132-4F91-8A69-AB816C7864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4CF6DEEC-25EB-4F3F-BD2F-26FD3D5843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E3283EE3-F610-430F-B3E1-AC5FAF58AF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7F929259-8294-4588-929F-FA493C7348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AC100-383C-4B58-A6A8-885445A9A59F}" type="datetime1">
              <a:rPr lang="nl-NL" smtClean="0"/>
              <a:t>20-7-2024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F9AC5304-CD2C-4BB2-82A3-C7145CA61B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932F21AF-84BF-4103-A99A-254071D1E7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5FEA-4324-40BE-B8B0-05E61CD5DF3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541199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A772F4E-8DC5-447B-9D62-FB17DC71A2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4B174BEA-CEFE-4815-8DED-7CECBAA405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F4702-7577-4C5C-8DF2-9614FC0C6ADF}" type="datetime1">
              <a:rPr lang="nl-NL" smtClean="0"/>
              <a:t>20-7-2024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08BA9205-E593-4DA9-AA9A-F88F8966CE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605EA701-6F47-458F-8C7A-DBB6371210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5FEA-4324-40BE-B8B0-05E61CD5DF3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87556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0F8EAB26-41BC-4074-BDB0-4777F0F87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3840F-4D20-48F9-A10E-2788216E1FA8}" type="datetime1">
              <a:rPr lang="nl-NL" smtClean="0"/>
              <a:t>20-7-2024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AFE0991B-70EA-4383-875B-AA6988900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57093283-87D2-49CD-9C8B-69C6A300A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5FEA-4324-40BE-B8B0-05E61CD5DF3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97972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D171C7C-07DE-4C8F-84E5-ABADB8DCD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620C165-D069-4117-9F90-4F1B700F5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D88F35B-73FF-4820-9734-3AE44AE5A3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71AD83DF-6336-4D4D-BB37-464697CF3D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396C5-92BF-4D7B-BB65-8644B05B601C}" type="datetime1">
              <a:rPr lang="nl-NL" smtClean="0"/>
              <a:t>20-7-2024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88E0E33-F0DD-490A-9A11-D30022F94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48FCF3C3-8349-4BDA-8D1A-20F5F018B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5FEA-4324-40BE-B8B0-05E61CD5DF3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742457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FAF9E0-29AA-402A-A776-762E907DA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812353D5-096D-4D19-BEE4-24864D46AC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6BBB8F67-5329-43FD-A80F-F8DACF0A81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821DE4F0-D0C3-409C-A149-82CE3041C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C00E0-6E3B-4E13-9BE2-1957E62BFE7C}" type="datetime1">
              <a:rPr lang="nl-NL" smtClean="0"/>
              <a:t>20-7-2024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68417D9-C2C9-4E4E-9CB6-72A6889CB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FEA69C2-80E9-4C64-AA88-DF67AD97D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5FEA-4324-40BE-B8B0-05E61CD5DF3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59283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3D86B9E-8A5C-44B5-B804-662AD1D682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6523451E-DEF3-4A17-961B-46EB2A6E30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3F558C5-9729-4244-8387-0742C3C45E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11CAB-8790-421F-BE1F-97576B2BE846}" type="datetime1">
              <a:rPr lang="nl-NL" smtClean="0"/>
              <a:t>20-7-2024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230156B-95BC-41F0-BF01-B31DD57AC7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7E7651C-DA9E-4B34-81B7-989F0B96B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5FEA-4324-40BE-B8B0-05E61CD5DF3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13006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5E2D6251-B16E-4F8A-BF4B-C655E8249EB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05C775E3-9A51-4617-8FD9-D5905C40E0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5E31FBB-9B36-494F-ACFE-599182780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AED19-A8F4-4294-9762-97C4ABC8AFFD}" type="datetime1">
              <a:rPr lang="nl-NL" smtClean="0"/>
              <a:t>20-7-2024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A53F8A9-9EAA-48E5-83B3-3630934A3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E7CD7A8-9167-4AA8-A21B-C44E794B42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5FEA-4324-40BE-B8B0-05E61CD5DF3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710950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Only">
    <p:bg>
      <p:bgPr>
        <a:solidFill>
          <a:srgbClr val="FFFFCC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7123643" y="1838020"/>
            <a:ext cx="4346068" cy="2463578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3304" y="444485"/>
            <a:ext cx="10954169" cy="7651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8EDAF-EC74-4079-969E-E8B3FFDEC5A7}" type="datetime1">
              <a:rPr lang="en-US" smtClean="0"/>
              <a:pPr/>
              <a:t>7/20/2024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451686" y="6371135"/>
            <a:ext cx="430129" cy="249385"/>
          </a:xfrm>
          <a:prstGeom prst="rect">
            <a:avLst/>
          </a:prstGeom>
        </p:spPr>
        <p:txBody>
          <a:bodyPr/>
          <a:lstStyle/>
          <a:p>
            <a:fld id="{32ECD629-4DA5-4EAE-B174-69948CAAE2C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4401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">
            <a:extLst>
              <a:ext uri="{FF2B5EF4-FFF2-40B4-BE49-F238E27FC236}">
                <a16:creationId xmlns:a16="http://schemas.microsoft.com/office/drawing/2014/main" id="{F2052882-C4B1-421B-BC54-A60C19D0358C}"/>
              </a:ext>
            </a:extLst>
          </p:cNvPr>
          <p:cNvSpPr txBox="1">
            <a:spLocks/>
          </p:cNvSpPr>
          <p:nvPr userDrawn="1"/>
        </p:nvSpPr>
        <p:spPr>
          <a:xfrm>
            <a:off x="0" y="-3046"/>
            <a:ext cx="12192000" cy="1116984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sz="3600" b="1" dirty="0"/>
              <a:t>	</a:t>
            </a:r>
            <a:endParaRPr lang="nl-NL" sz="2800" dirty="0">
              <a:highlight>
                <a:srgbClr val="000000"/>
              </a:highlight>
            </a:endParaRPr>
          </a:p>
        </p:txBody>
      </p:sp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E0028766-DB7D-4413-A022-A5CACDEBE5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11393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0973B0F-1244-4DC5-9BFC-38ECE0CF56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401503"/>
            <a:ext cx="10515600" cy="47754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38AEE2E-55B4-40F6-93E7-F3F0A97844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F46A74-E006-4CD4-AD8B-29ADB0014B53}" type="datetime1">
              <a:rPr lang="nl-NL" smtClean="0"/>
              <a:t>20-7-2024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29DF86C-56C3-4E35-A1A1-929067E857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54E73F1-B8C3-4EBE-8E1A-E4063038BA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225FEA-4324-40BE-B8B0-05E61CD5DF3F}" type="slidenum">
              <a:rPr lang="nl-NL" smtClean="0"/>
              <a:t>‹#›</a:t>
            </a:fld>
            <a:endParaRPr lang="nl-NL"/>
          </a:p>
        </p:txBody>
      </p:sp>
      <p:pic>
        <p:nvPicPr>
          <p:cNvPr id="11" name="תמונה 10">
            <a:extLst>
              <a:ext uri="{FF2B5EF4-FFF2-40B4-BE49-F238E27FC236}">
                <a16:creationId xmlns:a16="http://schemas.microsoft.com/office/drawing/2014/main" id="{80ADC3DA-4D56-40B6-BB1A-4FD1463F5209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0436" y="360724"/>
            <a:ext cx="2091965" cy="401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905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hyperlink" Target="https://www.youtube.com/watch?v=0NqEtn9ENGw&amp;t=9s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tep-hear.com.ro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step-hear@framinor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698E11-D21C-2D44-50EF-18C6ABAF27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224" y="1350366"/>
            <a:ext cx="10515600" cy="47730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2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Sisteme</a:t>
            </a:r>
            <a:r>
              <a:rPr lang="en-US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avansate</a:t>
            </a:r>
            <a:r>
              <a:rPr lang="en-US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2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amplificare</a:t>
            </a:r>
            <a:r>
              <a:rPr lang="en-US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</a:t>
            </a:r>
            <a:r>
              <a:rPr lang="en-US" sz="2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sunetului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/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amplificarea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sunetului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în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sălile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 curs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și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reducerea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zgomotului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 fond. </a:t>
            </a:r>
            <a:endParaRPr lang="en-US" sz="2200" dirty="0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955BF3D5-E877-43F6-9FFD-CC8BBAFBE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fld id="{87225FEA-4324-40BE-B8B0-05E61CD5DF3F}" type="slidenum">
              <a:rPr lang="nl-NL" sz="1600" smtClean="0"/>
              <a:pPr/>
              <a:t>1</a:t>
            </a:fld>
            <a:endParaRPr lang="nl-NL" sz="1600" dirty="0"/>
          </a:p>
        </p:txBody>
      </p:sp>
      <p:pic>
        <p:nvPicPr>
          <p:cNvPr id="1032" name="Picture 11">
            <a:extLst>
              <a:ext uri="{FF2B5EF4-FFF2-40B4-BE49-F238E27FC236}">
                <a16:creationId xmlns:a16="http://schemas.microsoft.com/office/drawing/2014/main" id="{3EC7F08F-27A0-AF10-F4D6-E803987D8C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467" y="3164819"/>
            <a:ext cx="1557929" cy="1607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11">
            <a:extLst>
              <a:ext uri="{FF2B5EF4-FFF2-40B4-BE49-F238E27FC236}">
                <a16:creationId xmlns:a16="http://schemas.microsoft.com/office/drawing/2014/main" id="{7CF228D0-A6E7-A553-2E01-5B539F370C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299" y="3074913"/>
            <a:ext cx="2115357" cy="1697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2">
            <a:extLst>
              <a:ext uri="{FF2B5EF4-FFF2-40B4-BE49-F238E27FC236}">
                <a16:creationId xmlns:a16="http://schemas.microsoft.com/office/drawing/2014/main" id="{1308FEDB-F6A3-5D8D-E5AD-2C19E650CC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45111" y="5032996"/>
            <a:ext cx="1885545" cy="156966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Vorbirea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este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preluată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 un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microfon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directional</a:t>
            </a:r>
            <a:endParaRPr kumimoji="0" lang="en-US" altLang="en-US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 Box 1">
            <a:extLst>
              <a:ext uri="{FF2B5EF4-FFF2-40B4-BE49-F238E27FC236}">
                <a16:creationId xmlns:a16="http://schemas.microsoft.com/office/drawing/2014/main" id="{4FCEE4EC-3411-AE5A-8F21-F4ADA64E87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38071" y="5077531"/>
            <a:ext cx="2132552" cy="1447383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Convertit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în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semnal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magnetic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și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amplificat</a:t>
            </a:r>
            <a:endParaRPr kumimoji="0" lang="en-US" altLang="en-US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 Box 1">
            <a:extLst>
              <a:ext uri="{FF2B5EF4-FFF2-40B4-BE49-F238E27FC236}">
                <a16:creationId xmlns:a16="http://schemas.microsoft.com/office/drawing/2014/main" id="{2AD9E4F7-6CFD-2E2C-E3FA-2C93A582E4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67674" y="5032996"/>
            <a:ext cx="2500392" cy="156966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altLang="en-US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Transmis către: Proteza auditivă a utilizatorului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9" name="Picture 73848075">
            <a:extLst>
              <a:ext uri="{FF2B5EF4-FFF2-40B4-BE49-F238E27FC236}">
                <a16:creationId xmlns:a16="http://schemas.microsoft.com/office/drawing/2014/main" id="{52D26874-5708-22A6-554D-A7EA819C99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763" y="3137750"/>
            <a:ext cx="1685716" cy="1685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23ABA6C9-96E4-D6A2-C556-C87498E8B11F}"/>
              </a:ext>
            </a:extLst>
          </p:cNvPr>
          <p:cNvCxnSpPr/>
          <p:nvPr/>
        </p:nvCxnSpPr>
        <p:spPr>
          <a:xfrm>
            <a:off x="7061329" y="3733714"/>
            <a:ext cx="285750" cy="63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6F71F348-687C-7DE8-62BE-49413C6198E5}"/>
              </a:ext>
            </a:extLst>
          </p:cNvPr>
          <p:cNvCxnSpPr/>
          <p:nvPr/>
        </p:nvCxnSpPr>
        <p:spPr>
          <a:xfrm>
            <a:off x="3840674" y="3670725"/>
            <a:ext cx="285750" cy="63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9">
            <a:extLst>
              <a:ext uri="{FF2B5EF4-FFF2-40B4-BE49-F238E27FC236}">
                <a16:creationId xmlns:a16="http://schemas.microsoft.com/office/drawing/2014/main" id="{6AF503AC-579E-331C-0D6A-3D2333D226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16976" y="-5355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10">
            <a:extLst>
              <a:ext uri="{FF2B5EF4-FFF2-40B4-BE49-F238E27FC236}">
                <a16:creationId xmlns:a16="http://schemas.microsoft.com/office/drawing/2014/main" id="{93872CBD-FF8D-2F72-6946-2A8B0A2FF9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16976" y="4036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" name="Rectangle 11">
            <a:extLst>
              <a:ext uri="{FF2B5EF4-FFF2-40B4-BE49-F238E27FC236}">
                <a16:creationId xmlns:a16="http://schemas.microsoft.com/office/drawing/2014/main" id="{79F5F946-0F2C-ABEB-1A9E-2217C389F2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16976" y="15911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9236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698E11-D21C-2D44-50EF-18C6ABAF27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224" y="1350366"/>
            <a:ext cx="10515600" cy="47730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Sistem</a:t>
            </a:r>
            <a:r>
              <a:rPr lang="en-US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Step Hear</a:t>
            </a:r>
          </a:p>
          <a:p>
            <a:pPr marL="0" indent="0">
              <a:buNone/>
            </a:pP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5" algn="just"/>
            <a:r>
              <a:rPr lang="en-US" sz="2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orientare</a:t>
            </a:r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precisă</a:t>
            </a:r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în</a:t>
            </a:r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interiorul</a:t>
            </a:r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clădirilor</a:t>
            </a:r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universitare</a:t>
            </a:r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utilizând</a:t>
            </a:r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senzori</a:t>
            </a:r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pentru</a:t>
            </a:r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</a:t>
            </a:r>
            <a:r>
              <a:rPr lang="en-US" sz="2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ghida</a:t>
            </a:r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studenții</a:t>
            </a:r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către</a:t>
            </a:r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destinațiile</a:t>
            </a:r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dorite</a:t>
            </a:r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Studentii</a:t>
            </a:r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descarca</a:t>
            </a:r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aplicatia</a:t>
            </a:r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StepHear</a:t>
            </a:r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pe </a:t>
            </a:r>
            <a:r>
              <a:rPr lang="en-US" sz="2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telefonul</a:t>
            </a:r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mobil</a:t>
            </a:r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</a:t>
            </a:r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primesc</a:t>
            </a:r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toate</a:t>
            </a:r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informatiile</a:t>
            </a:r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2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orientare</a:t>
            </a:r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 </a:t>
            </a:r>
            <a:r>
              <a:rPr lang="en-US" sz="2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spatiu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28800" lvl="4" indent="0">
              <a:buNone/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2"/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5"/>
            <a:r>
              <a:rPr lang="nl-NL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Solicitare asistenta pentru acces/in caz de urgenta</a:t>
            </a:r>
          </a:p>
          <a:p>
            <a:pPr marL="457200" lvl="1" indent="0">
              <a:buNone/>
            </a:pPr>
            <a:br>
              <a:rPr lang="nl-NL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2000" dirty="0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955BF3D5-E877-43F6-9FFD-CC8BBAFBE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fld id="{87225FEA-4324-40BE-B8B0-05E61CD5DF3F}" type="slidenum">
              <a:rPr lang="nl-NL" sz="1600" smtClean="0"/>
              <a:pPr/>
              <a:t>2</a:t>
            </a:fld>
            <a:endParaRPr lang="nl-NL" sz="1600" dirty="0"/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id="{6AF503AC-579E-331C-0D6A-3D2333D226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16976" y="-5355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10">
            <a:extLst>
              <a:ext uri="{FF2B5EF4-FFF2-40B4-BE49-F238E27FC236}">
                <a16:creationId xmlns:a16="http://schemas.microsoft.com/office/drawing/2014/main" id="{93872CBD-FF8D-2F72-6946-2A8B0A2FF9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16976" y="4036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" name="Rectangle 11">
            <a:extLst>
              <a:ext uri="{FF2B5EF4-FFF2-40B4-BE49-F238E27FC236}">
                <a16:creationId xmlns:a16="http://schemas.microsoft.com/office/drawing/2014/main" id="{79F5F946-0F2C-ABEB-1A9E-2217C389F2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16976" y="15911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" name="Afbeelding 25" descr="Afbeelding van een smartphone met de StepHear app in de hand">
            <a:extLst>
              <a:ext uri="{FF2B5EF4-FFF2-40B4-BE49-F238E27FC236}">
                <a16:creationId xmlns:a16="http://schemas.microsoft.com/office/drawing/2014/main" id="{99C0DA9B-9839-1478-5ECC-DA6856DE63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439" y="2249506"/>
            <a:ext cx="1205078" cy="1917251"/>
          </a:xfrm>
          <a:prstGeom prst="rect">
            <a:avLst/>
          </a:prstGeom>
        </p:spPr>
      </p:pic>
      <p:pic>
        <p:nvPicPr>
          <p:cNvPr id="5" name="Picture 6" descr="Icon of Step-Hear Assistant - loudspeaker">
            <a:extLst>
              <a:ext uri="{FF2B5EF4-FFF2-40B4-BE49-F238E27FC236}">
                <a16:creationId xmlns:a16="http://schemas.microsoft.com/office/drawing/2014/main" id="{D346DEBA-BD03-8E09-2BBD-6BDFA6E8C1F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062" y="4671283"/>
            <a:ext cx="1035156" cy="103515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B3E8AFD-FAE8-45DF-0942-FB55390C8D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2718" y="4690058"/>
            <a:ext cx="1028700" cy="10287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D751DC5-BC02-7A7A-8289-E65AACDDB65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46" y="4809701"/>
            <a:ext cx="488950" cy="9226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90889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698E11-D21C-2D44-50EF-18C6ABAF27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224" y="1350366"/>
            <a:ext cx="10515600" cy="533258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sz="5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51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Sistem</a:t>
            </a:r>
            <a:r>
              <a:rPr lang="en-US" sz="5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NAVIN</a:t>
            </a:r>
            <a:endParaRPr lang="en-US" sz="51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200400" lvl="7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1390650" algn="l"/>
              </a:tabLst>
            </a:pPr>
            <a:endParaRPr lang="en-US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200400" lvl="7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1390650" algn="l"/>
              </a:tabLst>
            </a:pPr>
            <a:endParaRPr lang="en-US" sz="45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200400" lvl="7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1390650" algn="l"/>
              </a:tabLst>
            </a:pPr>
            <a:r>
              <a:rPr lang="en-US" sz="40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Aplicatia</a:t>
            </a:r>
            <a:r>
              <a:rPr lang="en-US" sz="4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NAVIN – </a:t>
            </a:r>
            <a:r>
              <a:rPr lang="en-US" sz="40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navigare</a:t>
            </a:r>
            <a:r>
              <a:rPr lang="en-US" sz="4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pe </a:t>
            </a:r>
            <a:r>
              <a:rPr lang="en-US" sz="40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baza</a:t>
            </a:r>
            <a:r>
              <a:rPr lang="en-US" sz="4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40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rute</a:t>
            </a:r>
            <a:r>
              <a:rPr lang="en-US" sz="4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personalizate</a:t>
            </a:r>
            <a:endParaRPr lang="en-US" sz="4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971800" lvl="7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  <a:tabLst>
                <a:tab pos="1390650" algn="l"/>
              </a:tabLst>
            </a:pPr>
            <a:endParaRPr lang="en-US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971800" lvl="7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  <a:tabLst>
                <a:tab pos="1390650" algn="l"/>
              </a:tabLst>
            </a:pPr>
            <a:endParaRPr lang="en-US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2"/>
            <a:endParaRPr lang="en-US" sz="4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200400" lvl="7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1390650" algn="l"/>
              </a:tabLst>
            </a:pPr>
            <a:r>
              <a:rPr lang="en-US" sz="4000" kern="1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Puncte</a:t>
            </a:r>
            <a:r>
              <a:rPr lang="en-US" sz="40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INFO</a:t>
            </a:r>
          </a:p>
          <a:p>
            <a:pPr marL="3543300" lvl="7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1390650" algn="l"/>
              </a:tabLst>
            </a:pPr>
            <a:r>
              <a:rPr lang="en-US" sz="4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harta</a:t>
            </a:r>
            <a:r>
              <a:rPr lang="en-US" sz="4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campusului</a:t>
            </a:r>
            <a:r>
              <a:rPr lang="en-US" sz="4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folosind</a:t>
            </a:r>
            <a:r>
              <a:rPr lang="en-US" sz="4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consola</a:t>
            </a:r>
            <a:r>
              <a:rPr lang="en-US" sz="4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4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administrare</a:t>
            </a:r>
            <a:r>
              <a:rPr lang="en-US" sz="4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14400" lvl="2" indent="0">
              <a:buNone/>
            </a:pPr>
            <a:br>
              <a:rPr lang="nl-NL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1800" dirty="0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955BF3D5-E877-43F6-9FFD-CC8BBAFBE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fld id="{87225FEA-4324-40BE-B8B0-05E61CD5DF3F}" type="slidenum">
              <a:rPr lang="nl-NL" sz="1600" smtClean="0"/>
              <a:pPr/>
              <a:t>3</a:t>
            </a:fld>
            <a:endParaRPr lang="nl-NL" sz="1600" dirty="0"/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id="{6AF503AC-579E-331C-0D6A-3D2333D226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16976" y="-5355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10">
            <a:extLst>
              <a:ext uri="{FF2B5EF4-FFF2-40B4-BE49-F238E27FC236}">
                <a16:creationId xmlns:a16="http://schemas.microsoft.com/office/drawing/2014/main" id="{93872CBD-FF8D-2F72-6946-2A8B0A2FF9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16976" y="4036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" name="Rectangle 11">
            <a:extLst>
              <a:ext uri="{FF2B5EF4-FFF2-40B4-BE49-F238E27FC236}">
                <a16:creationId xmlns:a16="http://schemas.microsoft.com/office/drawing/2014/main" id="{79F5F946-0F2C-ABEB-1A9E-2217C389F2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16976" y="15911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" name="object 3">
            <a:extLst>
              <a:ext uri="{FF2B5EF4-FFF2-40B4-BE49-F238E27FC236}">
                <a16:creationId xmlns:a16="http://schemas.microsoft.com/office/drawing/2014/main" id="{DD8E4472-7068-AD8E-C260-5FFAF144F3D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573" y="1819700"/>
            <a:ext cx="2000250" cy="2070100"/>
          </a:xfrm>
          <a:prstGeom prst="rect">
            <a:avLst/>
          </a:prstGeom>
        </p:spPr>
      </p:pic>
      <p:pic>
        <p:nvPicPr>
          <p:cNvPr id="4" name="Imagine 5">
            <a:extLst>
              <a:ext uri="{FF2B5EF4-FFF2-40B4-BE49-F238E27FC236}">
                <a16:creationId xmlns:a16="http://schemas.microsoft.com/office/drawing/2014/main" id="{5B801F4E-3535-4A34-B31E-5FE0FB93B17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79" y="4185495"/>
            <a:ext cx="2229485" cy="2497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4947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>
            <a:hlinkClick r:id="rId2"/>
          </p:cNvPr>
          <p:cNvSpPr/>
          <p:nvPr/>
        </p:nvSpPr>
        <p:spPr>
          <a:xfrm>
            <a:off x="8987771" y="5418139"/>
            <a:ext cx="692573" cy="696807"/>
          </a:xfrm>
          <a:custGeom>
            <a:avLst/>
            <a:gdLst/>
            <a:ahLst/>
            <a:cxnLst/>
            <a:rect l="l" t="t" r="r" b="b"/>
            <a:pathLst>
              <a:path w="1038859" h="1045209">
                <a:moveTo>
                  <a:pt x="739852" y="1045184"/>
                </a:moveTo>
                <a:lnTo>
                  <a:pt x="298797" y="1045184"/>
                </a:lnTo>
                <a:lnTo>
                  <a:pt x="250507" y="1041248"/>
                </a:lnTo>
                <a:lnTo>
                  <a:pt x="204624" y="1029866"/>
                </a:lnTo>
                <a:lnTo>
                  <a:pt x="161782" y="1011673"/>
                </a:lnTo>
                <a:lnTo>
                  <a:pt x="122614" y="987307"/>
                </a:lnTo>
                <a:lnTo>
                  <a:pt x="87751" y="957405"/>
                </a:lnTo>
                <a:lnTo>
                  <a:pt x="56487" y="920465"/>
                </a:lnTo>
                <a:lnTo>
                  <a:pt x="32692" y="881654"/>
                </a:lnTo>
                <a:lnTo>
                  <a:pt x="14938" y="839283"/>
                </a:lnTo>
                <a:lnTo>
                  <a:pt x="3836" y="793959"/>
                </a:lnTo>
                <a:lnTo>
                  <a:pt x="6" y="746378"/>
                </a:lnTo>
                <a:lnTo>
                  <a:pt x="0" y="298891"/>
                </a:lnTo>
                <a:lnTo>
                  <a:pt x="3926" y="250553"/>
                </a:lnTo>
                <a:lnTo>
                  <a:pt x="15289" y="204652"/>
                </a:lnTo>
                <a:lnTo>
                  <a:pt x="33464" y="161808"/>
                </a:lnTo>
                <a:lnTo>
                  <a:pt x="57826" y="122644"/>
                </a:lnTo>
                <a:lnTo>
                  <a:pt x="87751" y="87779"/>
                </a:lnTo>
                <a:lnTo>
                  <a:pt x="122606" y="57844"/>
                </a:lnTo>
                <a:lnTo>
                  <a:pt x="161758" y="33474"/>
                </a:lnTo>
                <a:lnTo>
                  <a:pt x="204587" y="15293"/>
                </a:lnTo>
                <a:lnTo>
                  <a:pt x="250474" y="3927"/>
                </a:lnTo>
                <a:lnTo>
                  <a:pt x="298797" y="0"/>
                </a:lnTo>
                <a:lnTo>
                  <a:pt x="739767" y="0"/>
                </a:lnTo>
                <a:lnTo>
                  <a:pt x="788007" y="3935"/>
                </a:lnTo>
                <a:lnTo>
                  <a:pt x="833843" y="15318"/>
                </a:lnTo>
                <a:lnTo>
                  <a:pt x="876647" y="33511"/>
                </a:lnTo>
                <a:lnTo>
                  <a:pt x="915790" y="57877"/>
                </a:lnTo>
                <a:lnTo>
                  <a:pt x="934186" y="73659"/>
                </a:lnTo>
                <a:lnTo>
                  <a:pt x="327963" y="73659"/>
                </a:lnTo>
                <a:lnTo>
                  <a:pt x="331723" y="79868"/>
                </a:lnTo>
                <a:lnTo>
                  <a:pt x="246163" y="79868"/>
                </a:lnTo>
                <a:lnTo>
                  <a:pt x="216342" y="89334"/>
                </a:lnTo>
                <a:lnTo>
                  <a:pt x="162820" y="119651"/>
                </a:lnTo>
                <a:lnTo>
                  <a:pt x="116892" y="166594"/>
                </a:lnTo>
                <a:lnTo>
                  <a:pt x="84615" y="229555"/>
                </a:lnTo>
                <a:lnTo>
                  <a:pt x="76187" y="264783"/>
                </a:lnTo>
                <a:lnTo>
                  <a:pt x="1035786" y="264783"/>
                </a:lnTo>
                <a:lnTo>
                  <a:pt x="1038565" y="298891"/>
                </a:lnTo>
                <a:lnTo>
                  <a:pt x="1038565" y="338443"/>
                </a:lnTo>
                <a:lnTo>
                  <a:pt x="73636" y="338443"/>
                </a:lnTo>
                <a:lnTo>
                  <a:pt x="73636" y="746378"/>
                </a:lnTo>
                <a:lnTo>
                  <a:pt x="78096" y="790949"/>
                </a:lnTo>
                <a:lnTo>
                  <a:pt x="90887" y="832594"/>
                </a:lnTo>
                <a:lnTo>
                  <a:pt x="111123" y="870427"/>
                </a:lnTo>
                <a:lnTo>
                  <a:pt x="137919" y="903564"/>
                </a:lnTo>
                <a:lnTo>
                  <a:pt x="173161" y="932927"/>
                </a:lnTo>
                <a:lnTo>
                  <a:pt x="211418" y="953790"/>
                </a:lnTo>
                <a:lnTo>
                  <a:pt x="253613" y="966998"/>
                </a:lnTo>
                <a:lnTo>
                  <a:pt x="298797" y="971609"/>
                </a:lnTo>
                <a:lnTo>
                  <a:pt x="934086" y="971609"/>
                </a:lnTo>
                <a:lnTo>
                  <a:pt x="915750" y="987340"/>
                </a:lnTo>
                <a:lnTo>
                  <a:pt x="876591" y="1011710"/>
                </a:lnTo>
                <a:lnTo>
                  <a:pt x="833801" y="1029890"/>
                </a:lnTo>
                <a:lnTo>
                  <a:pt x="788010" y="1041256"/>
                </a:lnTo>
                <a:lnTo>
                  <a:pt x="739852" y="1045184"/>
                </a:lnTo>
                <a:close/>
              </a:path>
              <a:path w="1038859" h="1045209">
                <a:moveTo>
                  <a:pt x="778711" y="264783"/>
                </a:moveTo>
                <a:lnTo>
                  <a:pt x="693170" y="264783"/>
                </a:lnTo>
                <a:lnTo>
                  <a:pt x="578804" y="73659"/>
                </a:lnTo>
                <a:lnTo>
                  <a:pt x="664344" y="73659"/>
                </a:lnTo>
                <a:lnTo>
                  <a:pt x="778116" y="263847"/>
                </a:lnTo>
                <a:lnTo>
                  <a:pt x="778711" y="264783"/>
                </a:lnTo>
                <a:close/>
              </a:path>
              <a:path w="1038859" h="1045209">
                <a:moveTo>
                  <a:pt x="1035786" y="264783"/>
                </a:moveTo>
                <a:lnTo>
                  <a:pt x="962377" y="264783"/>
                </a:lnTo>
                <a:lnTo>
                  <a:pt x="953977" y="229543"/>
                </a:lnTo>
                <a:lnTo>
                  <a:pt x="940218" y="196631"/>
                </a:lnTo>
                <a:lnTo>
                  <a:pt x="898774" y="139834"/>
                </a:lnTo>
                <a:lnTo>
                  <a:pt x="865416" y="112270"/>
                </a:lnTo>
                <a:lnTo>
                  <a:pt x="827178" y="91436"/>
                </a:lnTo>
                <a:lnTo>
                  <a:pt x="784987" y="78258"/>
                </a:lnTo>
                <a:lnTo>
                  <a:pt x="739767" y="73659"/>
                </a:lnTo>
                <a:lnTo>
                  <a:pt x="934186" y="73659"/>
                </a:lnTo>
                <a:lnTo>
                  <a:pt x="980619" y="122652"/>
                </a:lnTo>
                <a:lnTo>
                  <a:pt x="1005027" y="161833"/>
                </a:lnTo>
                <a:lnTo>
                  <a:pt x="1023240" y="204688"/>
                </a:lnTo>
                <a:lnTo>
                  <a:pt x="1034629" y="250585"/>
                </a:lnTo>
                <a:lnTo>
                  <a:pt x="1035786" y="264783"/>
                </a:lnTo>
                <a:close/>
              </a:path>
              <a:path w="1038859" h="1045209">
                <a:moveTo>
                  <a:pt x="778711" y="264783"/>
                </a:moveTo>
                <a:lnTo>
                  <a:pt x="358064" y="264783"/>
                </a:lnTo>
                <a:lnTo>
                  <a:pt x="246163" y="79868"/>
                </a:lnTo>
                <a:lnTo>
                  <a:pt x="331723" y="79868"/>
                </a:lnTo>
                <a:lnTo>
                  <a:pt x="443690" y="264783"/>
                </a:lnTo>
                <a:lnTo>
                  <a:pt x="778711" y="264783"/>
                </a:lnTo>
                <a:close/>
              </a:path>
              <a:path w="1038859" h="1045209">
                <a:moveTo>
                  <a:pt x="934086" y="971609"/>
                </a:moveTo>
                <a:lnTo>
                  <a:pt x="739767" y="971609"/>
                </a:lnTo>
                <a:lnTo>
                  <a:pt x="785033" y="966998"/>
                </a:lnTo>
                <a:lnTo>
                  <a:pt x="827168" y="953843"/>
                </a:lnTo>
                <a:lnTo>
                  <a:pt x="865380" y="933035"/>
                </a:lnTo>
                <a:lnTo>
                  <a:pt x="898689" y="905520"/>
                </a:lnTo>
                <a:lnTo>
                  <a:pt x="926365" y="872030"/>
                </a:lnTo>
                <a:lnTo>
                  <a:pt x="947167" y="833806"/>
                </a:lnTo>
                <a:lnTo>
                  <a:pt x="960332" y="791611"/>
                </a:lnTo>
                <a:lnTo>
                  <a:pt x="964928" y="746378"/>
                </a:lnTo>
                <a:lnTo>
                  <a:pt x="964928" y="338443"/>
                </a:lnTo>
                <a:lnTo>
                  <a:pt x="1038565" y="338443"/>
                </a:lnTo>
                <a:lnTo>
                  <a:pt x="1038565" y="746378"/>
                </a:lnTo>
                <a:lnTo>
                  <a:pt x="1034630" y="794592"/>
                </a:lnTo>
                <a:lnTo>
                  <a:pt x="1023251" y="840417"/>
                </a:lnTo>
                <a:lnTo>
                  <a:pt x="1005064" y="883221"/>
                </a:lnTo>
                <a:lnTo>
                  <a:pt x="980706" y="922371"/>
                </a:lnTo>
                <a:lnTo>
                  <a:pt x="950813" y="957235"/>
                </a:lnTo>
                <a:lnTo>
                  <a:pt x="950643" y="957405"/>
                </a:lnTo>
                <a:lnTo>
                  <a:pt x="934086" y="971609"/>
                </a:lnTo>
                <a:close/>
              </a:path>
              <a:path w="1038859" h="1045209">
                <a:moveTo>
                  <a:pt x="422262" y="812722"/>
                </a:moveTo>
                <a:lnTo>
                  <a:pt x="414184" y="812722"/>
                </a:lnTo>
                <a:lnTo>
                  <a:pt x="401241" y="810109"/>
                </a:lnTo>
                <a:lnTo>
                  <a:pt x="390673" y="802983"/>
                </a:lnTo>
                <a:lnTo>
                  <a:pt x="383549" y="792412"/>
                </a:lnTo>
                <a:lnTo>
                  <a:pt x="380937" y="779465"/>
                </a:lnTo>
                <a:lnTo>
                  <a:pt x="380937" y="494608"/>
                </a:lnTo>
                <a:lnTo>
                  <a:pt x="381107" y="494608"/>
                </a:lnTo>
                <a:lnTo>
                  <a:pt x="381107" y="488059"/>
                </a:lnTo>
                <a:lnTo>
                  <a:pt x="383063" y="481424"/>
                </a:lnTo>
                <a:lnTo>
                  <a:pt x="387059" y="475640"/>
                </a:lnTo>
                <a:lnTo>
                  <a:pt x="396617" y="466528"/>
                </a:lnTo>
                <a:lnTo>
                  <a:pt x="408487" y="461946"/>
                </a:lnTo>
                <a:lnTo>
                  <a:pt x="421186" y="462148"/>
                </a:lnTo>
                <a:lnTo>
                  <a:pt x="665025" y="618196"/>
                </a:lnTo>
                <a:lnTo>
                  <a:pt x="676259" y="649806"/>
                </a:lnTo>
                <a:lnTo>
                  <a:pt x="671611" y="661638"/>
                </a:lnTo>
                <a:lnTo>
                  <a:pt x="662474" y="671102"/>
                </a:lnTo>
                <a:lnTo>
                  <a:pt x="435272" y="805237"/>
                </a:lnTo>
                <a:lnTo>
                  <a:pt x="429575" y="809915"/>
                </a:lnTo>
                <a:lnTo>
                  <a:pt x="422262" y="81272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200" dirty="0"/>
          </a:p>
        </p:txBody>
      </p:sp>
      <p:sp>
        <p:nvSpPr>
          <p:cNvPr id="21" name="object 21"/>
          <p:cNvSpPr txBox="1"/>
          <p:nvPr/>
        </p:nvSpPr>
        <p:spPr>
          <a:xfrm>
            <a:off x="8979304" y="5046888"/>
            <a:ext cx="614257" cy="275653"/>
          </a:xfrm>
          <a:prstGeom prst="rect">
            <a:avLst/>
          </a:prstGeom>
        </p:spPr>
        <p:txBody>
          <a:bodyPr vert="horz" wrap="square" lIns="0" tIns="8890" rIns="0" bIns="0" rtlCol="0">
            <a:spAutoFit/>
          </a:bodyPr>
          <a:lstStyle/>
          <a:p>
            <a:pPr marL="8467">
              <a:spcBef>
                <a:spcPts val="70"/>
              </a:spcBef>
            </a:pPr>
            <a:r>
              <a:rPr sz="1733" b="1" spc="-13" dirty="0">
                <a:solidFill>
                  <a:srgbClr val="F5F5F6"/>
                </a:solidFill>
                <a:latin typeface="Lato"/>
                <a:cs typeface="Lato"/>
              </a:rPr>
              <a:t>Demo</a:t>
            </a:r>
            <a:endParaRPr sz="1733">
              <a:latin typeface="Lato"/>
              <a:cs typeface="Lato"/>
            </a:endParaRPr>
          </a:p>
        </p:txBody>
      </p:sp>
      <p:pic>
        <p:nvPicPr>
          <p:cNvPr id="35" name="Imagine 34">
            <a:extLst>
              <a:ext uri="{FF2B5EF4-FFF2-40B4-BE49-F238E27FC236}">
                <a16:creationId xmlns:a16="http://schemas.microsoft.com/office/drawing/2014/main" id="{1E5262DE-7A23-4772-A4F6-2C24B0F94C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7774"/>
            <a:ext cx="12192000" cy="5610225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E1501F1F-6241-C1AA-5B33-EC02AE7C2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Navin – </a:t>
            </a:r>
            <a:r>
              <a:rPr lang="en-US" dirty="0" err="1"/>
              <a:t>amplasament</a:t>
            </a:r>
            <a:r>
              <a:rPr lang="en-US" dirty="0"/>
              <a:t> </a:t>
            </a:r>
            <a:r>
              <a:rPr lang="en-US" dirty="0" err="1"/>
              <a:t>afisare</a:t>
            </a:r>
            <a:r>
              <a:rPr lang="en-US" dirty="0"/>
              <a:t> la </a:t>
            </a:r>
            <a:r>
              <a:rPr lang="en-US" dirty="0" err="1"/>
              <a:t>intrare</a:t>
            </a:r>
            <a:r>
              <a:rPr lang="en-US" dirty="0"/>
              <a:t> in </a:t>
            </a:r>
            <a:r>
              <a:rPr lang="en-US" dirty="0" err="1"/>
              <a:t>cladire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7290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698E11-D21C-2D44-50EF-18C6ABAF27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224" y="1350366"/>
            <a:ext cx="10515600" cy="47730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Rampa mobile </a:t>
            </a:r>
            <a:r>
              <a:rPr lang="en-US" sz="28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modulara</a:t>
            </a:r>
            <a:endParaRPr lang="en-US" sz="3800" b="1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3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- 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soluție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mobilă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și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modulară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pentru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accesul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facil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al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studenților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cu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probleme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locomotorii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Aceste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rampe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mobile pot fi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instalate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fără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necesita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autorizații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și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pot fi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utilizate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în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diferite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spații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în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funcție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activitățile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planificate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universitate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3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200400" lvl="7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1390650" algn="l"/>
              </a:tabLst>
            </a:pPr>
            <a:endParaRPr lang="en-US" sz="28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14400" lvl="2" indent="0">
              <a:buNone/>
            </a:pPr>
            <a:br>
              <a:rPr lang="nl-NL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1800" dirty="0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955BF3D5-E877-43F6-9FFD-CC8BBAFBE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fld id="{87225FEA-4324-40BE-B8B0-05E61CD5DF3F}" type="slidenum">
              <a:rPr lang="nl-NL" sz="1600" smtClean="0"/>
              <a:pPr/>
              <a:t>5</a:t>
            </a:fld>
            <a:endParaRPr lang="nl-NL" sz="1600" dirty="0"/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id="{6AF503AC-579E-331C-0D6A-3D2333D226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16976" y="-5355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10">
            <a:extLst>
              <a:ext uri="{FF2B5EF4-FFF2-40B4-BE49-F238E27FC236}">
                <a16:creationId xmlns:a16="http://schemas.microsoft.com/office/drawing/2014/main" id="{93872CBD-FF8D-2F72-6946-2A8B0A2FF9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16976" y="4036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8F15D54-8C3C-F94B-2955-7C5FFA6A97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3249" y="3642610"/>
            <a:ext cx="4855239" cy="26876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838507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698E11-D21C-2D44-50EF-18C6ABAF27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224" y="1350366"/>
            <a:ext cx="10515600" cy="47730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Lift </a:t>
            </a:r>
            <a:r>
              <a:rPr lang="en-US" sz="28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mobil</a:t>
            </a:r>
            <a:endParaRPr lang="en-US" sz="3800" b="1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permit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accesul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studenților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cu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probleme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locomotorii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în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spații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în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care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rampele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mobile nu pot fi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amplasate</a:t>
            </a:r>
            <a:endParaRPr lang="en-US" sz="36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14400" lvl="2" indent="0">
              <a:buNone/>
            </a:pPr>
            <a:br>
              <a:rPr lang="nl-NL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1800" dirty="0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955BF3D5-E877-43F6-9FFD-CC8BBAFBE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fld id="{87225FEA-4324-40BE-B8B0-05E61CD5DF3F}" type="slidenum">
              <a:rPr lang="nl-NL" sz="1600" smtClean="0"/>
              <a:pPr/>
              <a:t>6</a:t>
            </a:fld>
            <a:endParaRPr lang="nl-NL" sz="1600" dirty="0"/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id="{6AF503AC-579E-331C-0D6A-3D2333D226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16976" y="-5355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10">
            <a:extLst>
              <a:ext uri="{FF2B5EF4-FFF2-40B4-BE49-F238E27FC236}">
                <a16:creationId xmlns:a16="http://schemas.microsoft.com/office/drawing/2014/main" id="{93872CBD-FF8D-2F72-6946-2A8B0A2FF9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16976" y="4036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607FD0-7A59-4EFD-8BD2-716F5820FA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2690734" y="3672590"/>
            <a:ext cx="2688200" cy="2193186"/>
          </a:xfrm>
          <a:prstGeom prst="rect">
            <a:avLst/>
          </a:prstGeom>
        </p:spPr>
      </p:pic>
      <p:pic>
        <p:nvPicPr>
          <p:cNvPr id="4" name="Imagine 8">
            <a:extLst>
              <a:ext uri="{FF2B5EF4-FFF2-40B4-BE49-F238E27FC236}">
                <a16:creationId xmlns:a16="http://schemas.microsoft.com/office/drawing/2014/main" id="{BDCDACC5-A88A-41BA-955F-E161F80D2F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2079" y="3584856"/>
            <a:ext cx="1600200" cy="2630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3179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E4E478-639B-4962-8686-5052B428D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CD629-4DA5-4EAE-B174-69948CAAE2CE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20" name="Title 11">
            <a:extLst>
              <a:ext uri="{FF2B5EF4-FFF2-40B4-BE49-F238E27FC236}">
                <a16:creationId xmlns:a16="http://schemas.microsoft.com/office/drawing/2014/main" id="{DCB0A72D-DED7-4ED1-AA02-C313F63E2E9A}"/>
              </a:ext>
            </a:extLst>
          </p:cNvPr>
          <p:cNvSpPr txBox="1">
            <a:spLocks/>
          </p:cNvSpPr>
          <p:nvPr/>
        </p:nvSpPr>
        <p:spPr>
          <a:xfrm>
            <a:off x="822270" y="260368"/>
            <a:ext cx="10464909" cy="6463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4400" spc="-300" dirty="0">
              <a:latin typeface="+mn-lt"/>
              <a:ea typeface="Tahoma" pitchFamily="34" charset="0"/>
              <a:cs typeface="Tahoma" pitchFamily="34" charset="0"/>
            </a:endParaRPr>
          </a:p>
        </p:txBody>
      </p:sp>
      <p:pic>
        <p:nvPicPr>
          <p:cNvPr id="10" name="תמונה 9">
            <a:extLst>
              <a:ext uri="{FF2B5EF4-FFF2-40B4-BE49-F238E27FC236}">
                <a16:creationId xmlns:a16="http://schemas.microsoft.com/office/drawing/2014/main" id="{DBE91FE0-CA7C-4061-AE2F-9AB0181E82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20" y="3322320"/>
            <a:ext cx="3659041" cy="2834640"/>
          </a:xfrm>
          <a:prstGeom prst="rect">
            <a:avLst/>
          </a:prstGeom>
        </p:spPr>
      </p:pic>
      <p:sp>
        <p:nvSpPr>
          <p:cNvPr id="2" name="מלבן: פינות מעוגלות 1">
            <a:extLst>
              <a:ext uri="{FF2B5EF4-FFF2-40B4-BE49-F238E27FC236}">
                <a16:creationId xmlns:a16="http://schemas.microsoft.com/office/drawing/2014/main" id="{2031417A-B573-DA26-5AFD-9B8596BFD294}"/>
              </a:ext>
            </a:extLst>
          </p:cNvPr>
          <p:cNvSpPr/>
          <p:nvPr/>
        </p:nvSpPr>
        <p:spPr>
          <a:xfrm>
            <a:off x="355601" y="1221969"/>
            <a:ext cx="2600960" cy="2023368"/>
          </a:xfrm>
          <a:prstGeom prst="roundRect">
            <a:avLst>
              <a:gd name="adj" fmla="val 10000"/>
            </a:avLst>
          </a:prstGeom>
          <a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aphicFrame>
        <p:nvGraphicFramePr>
          <p:cNvPr id="3" name="טבלה 18">
            <a:extLst>
              <a:ext uri="{FF2B5EF4-FFF2-40B4-BE49-F238E27FC236}">
                <a16:creationId xmlns:a16="http://schemas.microsoft.com/office/drawing/2014/main" id="{55D88EFF-25C2-ADD8-3AB8-716EDFD1C3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2369987"/>
              </p:ext>
            </p:extLst>
          </p:nvPr>
        </p:nvGraphicFramePr>
        <p:xfrm>
          <a:off x="3730161" y="1245876"/>
          <a:ext cx="8297792" cy="58826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148896">
                  <a:extLst>
                    <a:ext uri="{9D8B030D-6E8A-4147-A177-3AD203B41FA5}">
                      <a16:colId xmlns:a16="http://schemas.microsoft.com/office/drawing/2014/main" val="2431113498"/>
                    </a:ext>
                  </a:extLst>
                </a:gridCol>
                <a:gridCol w="4148896">
                  <a:extLst>
                    <a:ext uri="{9D8B030D-6E8A-4147-A177-3AD203B41FA5}">
                      <a16:colId xmlns:a16="http://schemas.microsoft.com/office/drawing/2014/main" val="4018980841"/>
                    </a:ext>
                  </a:extLst>
                </a:gridCol>
              </a:tblGrid>
              <a:tr h="5069994">
                <a:tc>
                  <a:txBody>
                    <a:bodyPr/>
                    <a:lstStyle/>
                    <a:p>
                      <a:pPr marL="342900" lvl="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Coresi</a:t>
                      </a:r>
                      <a:r>
                        <a:rPr lang="ro-RO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Mall </a:t>
                      </a:r>
                      <a:r>
                        <a:rPr lang="ro-RO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Brasov</a:t>
                      </a:r>
                      <a:endParaRPr lang="en-GB" sz="20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lvl="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Asociația</a:t>
                      </a:r>
                      <a:r>
                        <a:rPr lang="en-GB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Nevăzătorilor</a:t>
                      </a:r>
                      <a:r>
                        <a:rPr lang="en-GB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lang="en-GB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Brașov</a:t>
                      </a:r>
                      <a:r>
                        <a:rPr lang="en-GB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
</a:t>
                      </a:r>
                      <a:r>
                        <a:rPr lang="en-GB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Spitalul</a:t>
                      </a:r>
                      <a:r>
                        <a:rPr lang="en-GB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Municipal </a:t>
                      </a:r>
                      <a:r>
                        <a:rPr lang="en-GB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Fagaras</a:t>
                      </a:r>
                      <a:endParaRPr lang="en-GB" sz="20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lvl="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Directia</a:t>
                      </a:r>
                      <a:r>
                        <a:rPr lang="en-GB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Generala</a:t>
                      </a:r>
                      <a:r>
                        <a:rPr lang="en-GB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de </a:t>
                      </a:r>
                      <a:r>
                        <a:rPr lang="en-GB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Asistenta</a:t>
                      </a:r>
                      <a:r>
                        <a:rPr lang="en-GB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Sociala</a:t>
                      </a:r>
                      <a:r>
                        <a:rPr lang="en-GB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Fagaras</a:t>
                      </a:r>
                      <a:r>
                        <a:rPr lang="en-GB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
</a:t>
                      </a:r>
                      <a:r>
                        <a:rPr lang="en-GB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Parcul</a:t>
                      </a:r>
                      <a:r>
                        <a:rPr lang="en-GB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Central </a:t>
                      </a:r>
                      <a:r>
                        <a:rPr lang="en-GB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Fagaras</a:t>
                      </a:r>
                      <a:r>
                        <a:rPr lang="en-GB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
Primaria </a:t>
                      </a:r>
                      <a:r>
                        <a:rPr lang="en-GB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Fagaras</a:t>
                      </a:r>
                      <a:r>
                        <a:rPr lang="en-GB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
</a:t>
                      </a:r>
                      <a:r>
                        <a:rPr lang="en-GB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Cetatea</a:t>
                      </a:r>
                      <a:r>
                        <a:rPr lang="en-GB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Făgăraș</a:t>
                      </a:r>
                      <a:r>
                        <a:rPr lang="en-GB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
</a:t>
                      </a:r>
                      <a:r>
                        <a:rPr lang="it-IT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Scoala pentru copii nevazatori Iris Timisoara
</a:t>
                      </a:r>
                      <a:r>
                        <a:rPr lang="en-GB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Muzeul</a:t>
                      </a:r>
                      <a:r>
                        <a:rPr lang="en-GB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de Arta </a:t>
                      </a:r>
                      <a:r>
                        <a:rPr lang="en-GB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</a:t>
                      </a:r>
                      <a:r>
                        <a:rPr lang="en-GB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Muzeul</a:t>
                      </a:r>
                      <a:r>
                        <a:rPr lang="en-GB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de </a:t>
                      </a:r>
                      <a:r>
                        <a:rPr lang="en-GB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Istorie</a:t>
                      </a:r>
                      <a:r>
                        <a:rPr lang="en-GB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Targu Jiu
</a:t>
                      </a:r>
                      <a:r>
                        <a:rPr lang="ro-RO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Posta Romana  -  46 </a:t>
                      </a:r>
                      <a:r>
                        <a:rPr lang="ro-RO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orase</a:t>
                      </a:r>
                      <a:r>
                        <a:rPr lang="en-GB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
</a:t>
                      </a:r>
                      <a:r>
                        <a:rPr lang="ro-RO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Primaria</a:t>
                      </a:r>
                      <a:r>
                        <a:rPr lang="ro-RO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Sectorului 1 </a:t>
                      </a:r>
                      <a:r>
                        <a:rPr lang="ro-RO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Bucuresti</a:t>
                      </a:r>
                      <a:endParaRPr lang="en-US" sz="20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lvl="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Metrorex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63 </a:t>
                      </a:r>
                      <a:r>
                        <a:rPr lang="en-US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statii</a:t>
                      </a:r>
                      <a:endParaRPr lang="en-US" sz="20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lvl="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Spitalul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o-RO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Sf. </a:t>
                      </a:r>
                      <a:r>
                        <a:rPr lang="en-US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Pantelimon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Bucuresti</a:t>
                      </a:r>
                      <a:endParaRPr lang="ro-RO" sz="20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lvl="0" indent="-342900">
                        <a:buFont typeface="Arial" panose="020B0604020202020204" pitchFamily="34" charset="0"/>
                        <a:buChar char="•"/>
                      </a:pPr>
                      <a:r>
                        <a:rPr lang="ro-RO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Primaria</a:t>
                      </a:r>
                      <a:r>
                        <a:rPr lang="ro-RO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Sectorului 4 </a:t>
                      </a:r>
                      <a:r>
                        <a:rPr lang="ro-RO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Bucuresti</a:t>
                      </a:r>
                      <a:endParaRPr lang="ro-RO" sz="20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lvl="0" indent="-342900">
                        <a:buFont typeface="Arial" panose="020B0604020202020204" pitchFamily="34" charset="0"/>
                        <a:buChar char="•"/>
                      </a:pPr>
                      <a:r>
                        <a:rPr lang="ro-RO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Universitatea </a:t>
                      </a:r>
                      <a:r>
                        <a:rPr lang="ro-RO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Babes</a:t>
                      </a:r>
                      <a:r>
                        <a:rPr lang="ro-RO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Bolyai 7 </a:t>
                      </a:r>
                      <a:r>
                        <a:rPr lang="ro-RO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camp</a:t>
                      </a:r>
                      <a:r>
                        <a:rPr lang="ro-RO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US" sz="20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lvl="0" indent="-342900">
                        <a:buFont typeface="Arial" panose="020B0604020202020204" pitchFamily="34" charset="0"/>
                        <a:buChar char="•"/>
                      </a:pPr>
                      <a:endParaRPr lang="he-IL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Tribunalul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București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(6 loc</a:t>
                      </a:r>
                      <a:r>
                        <a:rPr lang="ro-RO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atii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
</a:t>
                      </a:r>
                      <a:r>
                        <a:rPr lang="ro-RO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DGASPC BUCURESTI</a:t>
                      </a:r>
                      <a:r>
                        <a:rPr lang="en-GB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(3 </a:t>
                      </a:r>
                      <a:r>
                        <a:rPr lang="ro-RO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locatii</a:t>
                      </a:r>
                      <a:r>
                        <a:rPr lang="en-GB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he-IL" sz="2000" b="0" dirty="0">
                        <a:solidFill>
                          <a:schemeClr val="tx1"/>
                        </a:solidFill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it-IT" sz="2000" b="0" dirty="0">
                          <a:solidFill>
                            <a:schemeClr val="tx1"/>
                          </a:solidFill>
                        </a:rPr>
                        <a:t>Universitatea din București (9 campusuri).
</a:t>
                      </a:r>
                      <a:r>
                        <a:rPr lang="en-GB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Universitatea</a:t>
                      </a:r>
                      <a:r>
                        <a:rPr lang="en-GB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Politehnica</a:t>
                      </a:r>
                      <a:r>
                        <a:rPr lang="en-GB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Bucuresti</a:t>
                      </a:r>
                      <a:r>
                        <a:rPr lang="en-GB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
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USAMV -</a:t>
                      </a:r>
                      <a:r>
                        <a:rPr lang="en-US" sz="20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Bucuresti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
</a:t>
                      </a:r>
                      <a:r>
                        <a:rPr lang="en-US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Municipalitatea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din Cluj-Napoca 
</a:t>
                      </a:r>
                      <a:r>
                        <a:rPr lang="en-US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MegaMall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București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
</a:t>
                      </a:r>
                      <a:r>
                        <a:rPr lang="en-US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Agentia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Nationala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pentru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Persoanele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cu </a:t>
                      </a:r>
                      <a:r>
                        <a:rPr lang="en-US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Dizabilitati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
</a:t>
                      </a:r>
                      <a:r>
                        <a:rPr lang="en-US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Liceul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Special Regina </a:t>
                      </a:r>
                      <a:r>
                        <a:rPr lang="en-US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Elisabeta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
Primaria Iasi
</a:t>
                      </a:r>
                      <a:r>
                        <a:rPr lang="it-IT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Bulevardul Pietonal Stefan cel Mare si Sfant</a:t>
                      </a:r>
                      <a:r>
                        <a:rPr lang="ro-RO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lang="ro-RO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Iasi</a:t>
                      </a:r>
                      <a:endParaRPr lang="en-US" sz="20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Muzeul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Judetean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Arges</a:t>
                      </a:r>
                      <a:endParaRPr lang="en-US" sz="20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Spitalul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Municipal </a:t>
                      </a:r>
                      <a:r>
                        <a:rPr lang="en-US" sz="20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Bucuresti</a:t>
                      </a:r>
                      <a:endParaRPr lang="en-US" sz="20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DGASPC CLUJ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340242"/>
                  </a:ext>
                </a:extLst>
              </a:tr>
            </a:tbl>
          </a:graphicData>
        </a:graphic>
      </p:graphicFrame>
      <p:sp>
        <p:nvSpPr>
          <p:cNvPr id="8" name="Titel 1">
            <a:extLst>
              <a:ext uri="{FF2B5EF4-FFF2-40B4-BE49-F238E27FC236}">
                <a16:creationId xmlns:a16="http://schemas.microsoft.com/office/drawing/2014/main" id="{0A0AE492-9609-B1D4-4994-DBCFE2C49C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3681"/>
            <a:ext cx="10515600" cy="1116985"/>
          </a:xfrm>
          <a:noFill/>
        </p:spPr>
        <p:txBody>
          <a:bodyPr>
            <a:normAutofit/>
          </a:bodyPr>
          <a:lstStyle/>
          <a:p>
            <a:pPr algn="l"/>
            <a:r>
              <a:rPr lang="nl-NL" sz="3600" b="1" dirty="0">
                <a:latin typeface="+mn-lt"/>
              </a:rPr>
              <a:t>Referinte nationale</a:t>
            </a:r>
            <a:endParaRPr lang="nl-NL" sz="2800" dirty="0">
              <a:highlight>
                <a:srgbClr val="0000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2835868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7B03288-29FC-4147-AD57-03A1004A284E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rmAutofit/>
          </a:bodyPr>
          <a:lstStyle/>
          <a:p>
            <a:pPr algn="l"/>
            <a:r>
              <a:rPr lang="nl-NL" sz="3600" b="1" dirty="0">
                <a:latin typeface="+mn-lt"/>
              </a:rPr>
              <a:t>Referinte internationale</a:t>
            </a:r>
            <a:endParaRPr lang="nl-NL" sz="2800" dirty="0">
              <a:highlight>
                <a:srgbClr val="000000"/>
              </a:highlight>
            </a:endParaRPr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0B310EF7-9F29-44FC-B930-37E55AE960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5FEA-4324-40BE-B8B0-05E61CD5DF3F}" type="slidenum">
              <a:rPr lang="nl-NL" smtClean="0"/>
              <a:t>8</a:t>
            </a:fld>
            <a:endParaRPr lang="nl-NL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CC5BF5A7-4BC5-429B-8D2F-53633626D8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42" y="1947634"/>
            <a:ext cx="11632977" cy="4282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1640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0B310EF7-9F29-44FC-B930-37E55AE960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fld id="{87225FEA-4324-40BE-B8B0-05E61CD5DF3F}" type="slidenum">
              <a:rPr lang="nl-NL" sz="1600" smtClean="0"/>
              <a:pPr/>
              <a:t>9</a:t>
            </a:fld>
            <a:endParaRPr lang="nl-NL" sz="160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A6E97C1E-D332-3FAE-FB74-960DC5A95D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073" y="-3681"/>
            <a:ext cx="10841727" cy="1026163"/>
          </a:xfrm>
        </p:spPr>
        <p:txBody>
          <a:bodyPr>
            <a:normAutofit/>
          </a:bodyPr>
          <a:lstStyle/>
          <a:p>
            <a:r>
              <a:rPr lang="en-US" sz="3600" dirty="0"/>
              <a:t>Contact</a:t>
            </a:r>
          </a:p>
        </p:txBody>
      </p:sp>
      <p:sp>
        <p:nvSpPr>
          <p:cNvPr id="6" name="מלבן 1">
            <a:extLst>
              <a:ext uri="{FF2B5EF4-FFF2-40B4-BE49-F238E27FC236}">
                <a16:creationId xmlns:a16="http://schemas.microsoft.com/office/drawing/2014/main" id="{4D3717AF-9C39-1936-8943-77E58FACECD7}"/>
              </a:ext>
            </a:extLst>
          </p:cNvPr>
          <p:cNvSpPr/>
          <p:nvPr/>
        </p:nvSpPr>
        <p:spPr>
          <a:xfrm>
            <a:off x="3386003" y="2819303"/>
            <a:ext cx="6754843" cy="2329818"/>
          </a:xfrm>
          <a:prstGeom prst="rect">
            <a:avLst/>
          </a:prstGeom>
          <a:solidFill>
            <a:srgbClr val="FFC5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ea typeface="Open Sans Condensed Light" panose="020B0306030504020204" pitchFamily="34" charset="0"/>
                <a:cs typeface="Open Sans Condensed Light" panose="020B0306030504020204" pitchFamily="34" charset="0"/>
              </a:rPr>
              <a:t>Framinor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ea typeface="Open Sans Condensed Light" panose="020B0306030504020204" pitchFamily="34" charset="0"/>
                <a:cs typeface="Open Sans Condensed Light" panose="020B0306030504020204" pitchFamily="34" charset="0"/>
              </a:rPr>
              <a:t> Serv SRL</a:t>
            </a:r>
          </a:p>
          <a:p>
            <a:pPr algn="ctr" rtl="1"/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ea typeface="Open Sans Condensed Light" panose="020B0306030504020204" pitchFamily="34" charset="0"/>
                <a:cs typeface="Open Sans Condensed Light" panose="020B0306030504020204" pitchFamily="34" charset="0"/>
              </a:rPr>
              <a:t>Website: 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ea typeface="Open Sans Condensed Light" panose="020B0306030504020204" pitchFamily="34" charset="0"/>
                <a:cs typeface="Open Sans Condensed Light" panose="020B0306030504020204" pitchFamily="34" charset="0"/>
                <a:hlinkClick r:id="rId3"/>
              </a:rPr>
              <a:t>www.step-hear.com</a:t>
            </a:r>
            <a:r>
              <a:rPr lang="ro-RO" sz="2800" dirty="0">
                <a:solidFill>
                  <a:schemeClr val="tx1">
                    <a:lumMod val="95000"/>
                    <a:lumOff val="5000"/>
                  </a:schemeClr>
                </a:solidFill>
                <a:ea typeface="Open Sans Condensed Light" panose="020B0306030504020204" pitchFamily="34" charset="0"/>
                <a:cs typeface="Open Sans Condensed Light" panose="020B0306030504020204" pitchFamily="34" charset="0"/>
                <a:hlinkClick r:id="rId3"/>
              </a:rPr>
              <a:t>.ro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ea typeface="Open Sans Condensed Light" panose="020B0306030504020204" pitchFamily="34" charset="0"/>
                <a:cs typeface="Open Sans Condensed Light" panose="020B0306030504020204" pitchFamily="34" charset="0"/>
              </a:rPr>
              <a:t> </a:t>
            </a:r>
            <a:b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ea typeface="Open Sans Condensed Light" panose="020B0306030504020204" pitchFamily="34" charset="0"/>
                <a:cs typeface="Open Sans Condensed Light" panose="020B0306030504020204" pitchFamily="34" charset="0"/>
              </a:rPr>
            </a:b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ea typeface="Open Sans Condensed Light" panose="020B0306030504020204" pitchFamily="34" charset="0"/>
                <a:cs typeface="Open Sans Condensed Light" panose="020B0306030504020204" pitchFamily="34" charset="0"/>
              </a:rPr>
              <a:t>Mail: 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ea typeface="Open Sans Condensed Light" panose="020B0306030504020204" pitchFamily="34" charset="0"/>
                <a:cs typeface="Open Sans Condensed Light" panose="020B0306030504020204" pitchFamily="34" charset="0"/>
                <a:hlinkClick r:id="rId4"/>
              </a:rPr>
              <a:t>step-hear</a:t>
            </a:r>
            <a:r>
              <a:rPr lang="ro-RO" sz="2800" dirty="0">
                <a:solidFill>
                  <a:schemeClr val="tx1">
                    <a:lumMod val="95000"/>
                    <a:lumOff val="5000"/>
                  </a:schemeClr>
                </a:solidFill>
                <a:ea typeface="Open Sans Condensed Light" panose="020B0306030504020204" pitchFamily="34" charset="0"/>
                <a:cs typeface="Open Sans Condensed Light" panose="020B0306030504020204" pitchFamily="34" charset="0"/>
                <a:hlinkClick r:id="rId4"/>
              </a:rPr>
              <a:t>@framinor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ea typeface="Open Sans Condensed Light" panose="020B0306030504020204" pitchFamily="34" charset="0"/>
                <a:cs typeface="Open Sans Condensed Light" panose="020B0306030504020204" pitchFamily="34" charset="0"/>
                <a:hlinkClick r:id="rId4"/>
              </a:rPr>
              <a:t>.com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ea typeface="Open Sans Condensed Light" panose="020B0306030504020204" pitchFamily="34" charset="0"/>
                <a:cs typeface="Open Sans Condensed Light" panose="020B0306030504020204" pitchFamily="34" charset="0"/>
              </a:rPr>
              <a:t>  </a:t>
            </a:r>
          </a:p>
          <a:p>
            <a:pPr algn="ctr" rtl="1"/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ea typeface="Open Sans Condensed Light" panose="020B0306030504020204" pitchFamily="34" charset="0"/>
                <a:cs typeface="Open Sans Condensed Light" panose="020B0306030504020204" pitchFamily="34" charset="0"/>
              </a:rPr>
              <a:t>Tel: +</a:t>
            </a:r>
            <a:r>
              <a:rPr lang="ro-RO" sz="2800" dirty="0">
                <a:solidFill>
                  <a:schemeClr val="tx1">
                    <a:lumMod val="95000"/>
                    <a:lumOff val="5000"/>
                  </a:schemeClr>
                </a:solidFill>
                <a:ea typeface="Open Sans Condensed Light" panose="020B0306030504020204" pitchFamily="34" charset="0"/>
                <a:cs typeface="Open Sans Condensed Light" panose="020B0306030504020204" pitchFamily="34" charset="0"/>
              </a:rPr>
              <a:t>40726317089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  <a:ea typeface="Open Sans Condensed Light" panose="020B0306030504020204" pitchFamily="34" charset="0"/>
              <a:cs typeface="Open Sans Condensed Light" panose="020B03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7247810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13757</TotalTime>
  <Words>370</Words>
  <Application>Microsoft Office PowerPoint</Application>
  <PresentationFormat>Widescreen</PresentationFormat>
  <Paragraphs>59</Paragraphs>
  <Slides>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Calibri</vt:lpstr>
      <vt:lpstr>Calibri Light</vt:lpstr>
      <vt:lpstr>Lato</vt:lpstr>
      <vt:lpstr>Open Sans Condensed Light</vt:lpstr>
      <vt:lpstr>Symbol</vt:lpstr>
      <vt:lpstr>Times New Roman</vt:lpstr>
      <vt:lpstr>Kantoorthema</vt:lpstr>
      <vt:lpstr>PowerPoint Presentation</vt:lpstr>
      <vt:lpstr>PowerPoint Presentation</vt:lpstr>
      <vt:lpstr>PowerPoint Presentation</vt:lpstr>
      <vt:lpstr>Navin – amplasament afisare la intrare in cladire</vt:lpstr>
      <vt:lpstr>PowerPoint Presentation</vt:lpstr>
      <vt:lpstr>PowerPoint Presentation</vt:lpstr>
      <vt:lpstr>Referinte nationale</vt:lpstr>
      <vt:lpstr>Referinte internationale</vt:lpstr>
      <vt:lpstr>Contact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Bijlage StepHear navigatie pilot stations</dc:title>
  <dc:creator>Willard Kamerling</dc:creator>
  <cp:lastModifiedBy>Carmen Rotaru</cp:lastModifiedBy>
  <cp:revision>656</cp:revision>
  <cp:lastPrinted>2023-08-29T13:58:02Z</cp:lastPrinted>
  <dcterms:created xsi:type="dcterms:W3CDTF">2021-10-12T11:20:27Z</dcterms:created>
  <dcterms:modified xsi:type="dcterms:W3CDTF">2024-07-20T08:48:57Z</dcterms:modified>
</cp:coreProperties>
</file>